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0BEDF2-47A4-4CF6-8B2F-51AA710EFA49}" v="212" dt="2022-05-04T12:20:07.2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1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66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497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01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371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54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683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23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5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413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99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948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588D7E5-D16D-46A5-95CF-A4EE943D8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82310" y="1163595"/>
            <a:ext cx="9847690" cy="2346368"/>
          </a:xfrm>
        </p:spPr>
        <p:txBody>
          <a:bodyPr>
            <a:normAutofit/>
          </a:bodyPr>
          <a:lstStyle/>
          <a:p>
            <a:pPr algn="r"/>
            <a:r>
              <a:rPr lang="ru-RU" sz="8000">
                <a:cs typeface="Calibri Light"/>
              </a:rPr>
              <a:t>Холодная война</a:t>
            </a:r>
            <a:endParaRPr lang="ru-RU" sz="800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82310" y="3809999"/>
            <a:ext cx="9847688" cy="1985963"/>
          </a:xfrm>
        </p:spPr>
        <p:txBody>
          <a:bodyPr>
            <a:normAutofit/>
          </a:bodyPr>
          <a:lstStyle/>
          <a:p>
            <a:pPr algn="r"/>
            <a:endParaRPr lang="ru-RU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66AEBA5-E956-47AC-8FA7-9C2AC7EE4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3016251" y="3016250"/>
            <a:ext cx="6858000" cy="825498"/>
          </a:xfrm>
          <a:custGeom>
            <a:avLst/>
            <a:gdLst>
              <a:gd name="connsiteX0" fmla="*/ 6742558 w 6858000"/>
              <a:gd name="connsiteY0" fmla="*/ 499736 h 825498"/>
              <a:gd name="connsiteX1" fmla="*/ 6812057 w 6858000"/>
              <a:gd name="connsiteY1" fmla="*/ 519211 h 825498"/>
              <a:gd name="connsiteX2" fmla="*/ 6776799 w 6858000"/>
              <a:gd name="connsiteY2" fmla="*/ 514438 h 825498"/>
              <a:gd name="connsiteX3" fmla="*/ 6625227 w 6858000"/>
              <a:gd name="connsiteY3" fmla="*/ 507591 h 825498"/>
              <a:gd name="connsiteX4" fmla="*/ 6662536 w 6858000"/>
              <a:gd name="connsiteY4" fmla="*/ 500498 h 825498"/>
              <a:gd name="connsiteX5" fmla="*/ 6645552 w 6858000"/>
              <a:gd name="connsiteY5" fmla="*/ 507580 h 825498"/>
              <a:gd name="connsiteX6" fmla="*/ 6513012 w 6858000"/>
              <a:gd name="connsiteY6" fmla="*/ 515082 h 825498"/>
              <a:gd name="connsiteX7" fmla="*/ 6546191 w 6858000"/>
              <a:gd name="connsiteY7" fmla="*/ 496279 h 825498"/>
              <a:gd name="connsiteX8" fmla="*/ 6521803 w 6858000"/>
              <a:gd name="connsiteY8" fmla="*/ 512615 h 825498"/>
              <a:gd name="connsiteX9" fmla="*/ 5935958 w 6858000"/>
              <a:gd name="connsiteY9" fmla="*/ 643374 h 825498"/>
              <a:gd name="connsiteX10" fmla="*/ 5993267 w 6858000"/>
              <a:gd name="connsiteY10" fmla="*/ 639757 h 825498"/>
              <a:gd name="connsiteX11" fmla="*/ 5964477 w 6858000"/>
              <a:gd name="connsiteY11" fmla="*/ 643207 h 825498"/>
              <a:gd name="connsiteX12" fmla="*/ 5883762 w 6858000"/>
              <a:gd name="connsiteY12" fmla="*/ 625473 h 825498"/>
              <a:gd name="connsiteX13" fmla="*/ 5935941 w 6858000"/>
              <a:gd name="connsiteY13" fmla="*/ 643372 h 825498"/>
              <a:gd name="connsiteX14" fmla="*/ 5909350 w 6858000"/>
              <a:gd name="connsiteY14" fmla="*/ 636492 h 825498"/>
              <a:gd name="connsiteX15" fmla="*/ 5507674 w 6858000"/>
              <a:gd name="connsiteY15" fmla="*/ 462345 h 825498"/>
              <a:gd name="connsiteX16" fmla="*/ 5531687 w 6858000"/>
              <a:gd name="connsiteY16" fmla="*/ 451730 h 825498"/>
              <a:gd name="connsiteX17" fmla="*/ 5520422 w 6858000"/>
              <a:gd name="connsiteY17" fmla="*/ 460125 h 825498"/>
              <a:gd name="connsiteX18" fmla="*/ 5308185 w 6858000"/>
              <a:gd name="connsiteY18" fmla="*/ 440592 h 825498"/>
              <a:gd name="connsiteX19" fmla="*/ 5312288 w 6858000"/>
              <a:gd name="connsiteY19" fmla="*/ 438109 h 825498"/>
              <a:gd name="connsiteX20" fmla="*/ 5317382 w 6858000"/>
              <a:gd name="connsiteY20" fmla="*/ 437516 h 825498"/>
              <a:gd name="connsiteX21" fmla="*/ 5087451 w 6858000"/>
              <a:gd name="connsiteY21" fmla="*/ 476086 h 825498"/>
              <a:gd name="connsiteX22" fmla="*/ 5133209 w 6858000"/>
              <a:gd name="connsiteY22" fmla="*/ 489108 h 825498"/>
              <a:gd name="connsiteX23" fmla="*/ 5102460 w 6858000"/>
              <a:gd name="connsiteY23" fmla="*/ 481967 h 825498"/>
              <a:gd name="connsiteX24" fmla="*/ 5041538 w 6858000"/>
              <a:gd name="connsiteY24" fmla="*/ 462968 h 825498"/>
              <a:gd name="connsiteX25" fmla="*/ 5064790 w 6858000"/>
              <a:gd name="connsiteY25" fmla="*/ 467587 h 825498"/>
              <a:gd name="connsiteX26" fmla="*/ 5070579 w 6858000"/>
              <a:gd name="connsiteY26" fmla="*/ 469759 h 825498"/>
              <a:gd name="connsiteX27" fmla="*/ 4957458 w 6858000"/>
              <a:gd name="connsiteY27" fmla="*/ 419205 h 825498"/>
              <a:gd name="connsiteX28" fmla="*/ 4961456 w 6858000"/>
              <a:gd name="connsiteY28" fmla="*/ 420481 h 825498"/>
              <a:gd name="connsiteX29" fmla="*/ 4987033 w 6858000"/>
              <a:gd name="connsiteY29" fmla="*/ 436483 h 825498"/>
              <a:gd name="connsiteX30" fmla="*/ 4863344 w 6858000"/>
              <a:gd name="connsiteY30" fmla="*/ 407230 h 825498"/>
              <a:gd name="connsiteX31" fmla="*/ 4889270 w 6858000"/>
              <a:gd name="connsiteY31" fmla="*/ 414757 h 825498"/>
              <a:gd name="connsiteX32" fmla="*/ 4867614 w 6858000"/>
              <a:gd name="connsiteY32" fmla="*/ 409980 h 825498"/>
              <a:gd name="connsiteX33" fmla="*/ 4866598 w 6858000"/>
              <a:gd name="connsiteY33" fmla="*/ 409326 h 825498"/>
              <a:gd name="connsiteX34" fmla="*/ 3962162 w 6858000"/>
              <a:gd name="connsiteY34" fmla="*/ 411409 h 825498"/>
              <a:gd name="connsiteX35" fmla="*/ 4043830 w 6858000"/>
              <a:gd name="connsiteY35" fmla="*/ 395719 h 825498"/>
              <a:gd name="connsiteX36" fmla="*/ 4002410 w 6858000"/>
              <a:gd name="connsiteY36" fmla="*/ 409019 h 825498"/>
              <a:gd name="connsiteX37" fmla="*/ 2848821 w 6858000"/>
              <a:gd name="connsiteY37" fmla="*/ 455907 h 825498"/>
              <a:gd name="connsiteX38" fmla="*/ 2897785 w 6858000"/>
              <a:gd name="connsiteY38" fmla="*/ 440313 h 825498"/>
              <a:gd name="connsiteX39" fmla="*/ 2903542 w 6858000"/>
              <a:gd name="connsiteY39" fmla="*/ 439285 h 825498"/>
              <a:gd name="connsiteX40" fmla="*/ 2785442 w 6858000"/>
              <a:gd name="connsiteY40" fmla="*/ 506948 h 825498"/>
              <a:gd name="connsiteX41" fmla="*/ 2811779 w 6858000"/>
              <a:gd name="connsiteY41" fmla="*/ 496871 h 825498"/>
              <a:gd name="connsiteX42" fmla="*/ 2793022 w 6858000"/>
              <a:gd name="connsiteY42" fmla="*/ 506520 h 825498"/>
              <a:gd name="connsiteX43" fmla="*/ 2745376 w 6858000"/>
              <a:gd name="connsiteY43" fmla="*/ 501455 h 825498"/>
              <a:gd name="connsiteX44" fmla="*/ 2778004 w 6858000"/>
              <a:gd name="connsiteY44" fmla="*/ 507369 h 825498"/>
              <a:gd name="connsiteX45" fmla="*/ 2770757 w 6858000"/>
              <a:gd name="connsiteY45" fmla="*/ 507779 h 825498"/>
              <a:gd name="connsiteX46" fmla="*/ 2463020 w 6858000"/>
              <a:gd name="connsiteY46" fmla="*/ 387977 h 825498"/>
              <a:gd name="connsiteX47" fmla="*/ 2518249 w 6858000"/>
              <a:gd name="connsiteY47" fmla="*/ 379338 h 825498"/>
              <a:gd name="connsiteX48" fmla="*/ 2490551 w 6858000"/>
              <a:gd name="connsiteY48" fmla="*/ 385915 h 825498"/>
              <a:gd name="connsiteX49" fmla="*/ 1933219 w 6858000"/>
              <a:gd name="connsiteY49" fmla="*/ 188445 h 825498"/>
              <a:gd name="connsiteX50" fmla="*/ 1933220 w 6858000"/>
              <a:gd name="connsiteY50" fmla="*/ 188446 h 825498"/>
              <a:gd name="connsiteX51" fmla="*/ 1953414 w 6858000"/>
              <a:gd name="connsiteY51" fmla="*/ 212451 h 825498"/>
              <a:gd name="connsiteX52" fmla="*/ 1978655 w 6858000"/>
              <a:gd name="connsiteY52" fmla="*/ 244478 h 825498"/>
              <a:gd name="connsiteX53" fmla="*/ 1953413 w 6858000"/>
              <a:gd name="connsiteY53" fmla="*/ 212450 h 825498"/>
              <a:gd name="connsiteX54" fmla="*/ 1842158 w 6858000"/>
              <a:gd name="connsiteY54" fmla="*/ 82524 h 825498"/>
              <a:gd name="connsiteX55" fmla="*/ 1842159 w 6858000"/>
              <a:gd name="connsiteY55" fmla="*/ 82525 h 825498"/>
              <a:gd name="connsiteX56" fmla="*/ 1916455 w 6858000"/>
              <a:gd name="connsiteY56" fmla="*/ 173016 h 825498"/>
              <a:gd name="connsiteX57" fmla="*/ 1916454 w 6858000"/>
              <a:gd name="connsiteY57" fmla="*/ 173015 h 825498"/>
              <a:gd name="connsiteX58" fmla="*/ 338916 w 6858000"/>
              <a:gd name="connsiteY58" fmla="*/ 12999 h 825498"/>
              <a:gd name="connsiteX59" fmla="*/ 395626 w 6858000"/>
              <a:gd name="connsiteY59" fmla="*/ 22894 h 825498"/>
              <a:gd name="connsiteX60" fmla="*/ 367327 w 6858000"/>
              <a:gd name="connsiteY60" fmla="*/ 19086 h 825498"/>
              <a:gd name="connsiteX61" fmla="*/ 153394 w 6858000"/>
              <a:gd name="connsiteY61" fmla="*/ 30626 h 825498"/>
              <a:gd name="connsiteX62" fmla="*/ 228906 w 6858000"/>
              <a:gd name="connsiteY62" fmla="*/ 38895 h 825498"/>
              <a:gd name="connsiteX63" fmla="*/ 177271 w 6858000"/>
              <a:gd name="connsiteY63" fmla="*/ 34439 h 825498"/>
              <a:gd name="connsiteX64" fmla="*/ 0 w 6858000"/>
              <a:gd name="connsiteY64" fmla="*/ 19988 h 825498"/>
              <a:gd name="connsiteX65" fmla="*/ 0 w 6858000"/>
              <a:gd name="connsiteY65" fmla="*/ 484096 h 825498"/>
              <a:gd name="connsiteX66" fmla="*/ 1 w 6858000"/>
              <a:gd name="connsiteY66" fmla="*/ 484096 h 825498"/>
              <a:gd name="connsiteX67" fmla="*/ 1 w 6858000"/>
              <a:gd name="connsiteY67" fmla="*/ 484097 h 825498"/>
              <a:gd name="connsiteX68" fmla="*/ 2817 w 6858000"/>
              <a:gd name="connsiteY68" fmla="*/ 482970 h 825498"/>
              <a:gd name="connsiteX69" fmla="*/ 63587 w 6858000"/>
              <a:gd name="connsiteY69" fmla="*/ 468871 h 825498"/>
              <a:gd name="connsiteX70" fmla="*/ 176939 w 6858000"/>
              <a:gd name="connsiteY70" fmla="*/ 454966 h 825498"/>
              <a:gd name="connsiteX71" fmla="*/ 200182 w 6858000"/>
              <a:gd name="connsiteY71" fmla="*/ 446963 h 825498"/>
              <a:gd name="connsiteX72" fmla="*/ 340774 w 6858000"/>
              <a:gd name="connsiteY72" fmla="*/ 409051 h 825498"/>
              <a:gd name="connsiteX73" fmla="*/ 453364 w 6858000"/>
              <a:gd name="connsiteY73" fmla="*/ 409816 h 825498"/>
              <a:gd name="connsiteX74" fmla="*/ 462126 w 6858000"/>
              <a:gd name="connsiteY74" fmla="*/ 411530 h 825498"/>
              <a:gd name="connsiteX75" fmla="*/ 505182 w 6858000"/>
              <a:gd name="connsiteY75" fmla="*/ 424102 h 825498"/>
              <a:gd name="connsiteX76" fmla="*/ 571860 w 6858000"/>
              <a:gd name="connsiteY76" fmla="*/ 420674 h 825498"/>
              <a:gd name="connsiteX77" fmla="*/ 617772 w 6858000"/>
              <a:gd name="connsiteY77" fmla="*/ 403337 h 825498"/>
              <a:gd name="connsiteX78" fmla="*/ 674923 w 6858000"/>
              <a:gd name="connsiteY78" fmla="*/ 402575 h 825498"/>
              <a:gd name="connsiteX79" fmla="*/ 740268 w 6858000"/>
              <a:gd name="connsiteY79" fmla="*/ 413434 h 825498"/>
              <a:gd name="connsiteX80" fmla="*/ 769605 w 6858000"/>
              <a:gd name="connsiteY80" fmla="*/ 415720 h 825498"/>
              <a:gd name="connsiteX81" fmla="*/ 850189 w 6858000"/>
              <a:gd name="connsiteY81" fmla="*/ 438200 h 825498"/>
              <a:gd name="connsiteX82" fmla="*/ 898198 w 6858000"/>
              <a:gd name="connsiteY82" fmla="*/ 432676 h 825498"/>
              <a:gd name="connsiteX83" fmla="*/ 945444 w 6858000"/>
              <a:gd name="connsiteY83" fmla="*/ 417816 h 825498"/>
              <a:gd name="connsiteX84" fmla="*/ 975733 w 6858000"/>
              <a:gd name="connsiteY84" fmla="*/ 403527 h 825498"/>
              <a:gd name="connsiteX85" fmla="*/ 1036887 w 6858000"/>
              <a:gd name="connsiteY85" fmla="*/ 393431 h 825498"/>
              <a:gd name="connsiteX86" fmla="*/ 1048125 w 6858000"/>
              <a:gd name="connsiteY86" fmla="*/ 394955 h 825498"/>
              <a:gd name="connsiteX87" fmla="*/ 1230633 w 6858000"/>
              <a:gd name="connsiteY87" fmla="*/ 407529 h 825498"/>
              <a:gd name="connsiteX88" fmla="*/ 1303024 w 6858000"/>
              <a:gd name="connsiteY88" fmla="*/ 427722 h 825498"/>
              <a:gd name="connsiteX89" fmla="*/ 1318456 w 6858000"/>
              <a:gd name="connsiteY89" fmla="*/ 430198 h 825498"/>
              <a:gd name="connsiteX90" fmla="*/ 1472575 w 6858000"/>
              <a:gd name="connsiteY90" fmla="*/ 452870 h 825498"/>
              <a:gd name="connsiteX91" fmla="*/ 1489720 w 6858000"/>
              <a:gd name="connsiteY91" fmla="*/ 453821 h 825498"/>
              <a:gd name="connsiteX92" fmla="*/ 1537537 w 6858000"/>
              <a:gd name="connsiteY92" fmla="*/ 449821 h 825498"/>
              <a:gd name="connsiteX93" fmla="*/ 1650317 w 6858000"/>
              <a:gd name="connsiteY93" fmla="*/ 490970 h 825498"/>
              <a:gd name="connsiteX94" fmla="*/ 1763287 w 6858000"/>
              <a:gd name="connsiteY94" fmla="*/ 505069 h 825498"/>
              <a:gd name="connsiteX95" fmla="*/ 1825393 w 6858000"/>
              <a:gd name="connsiteY95" fmla="*/ 504877 h 825498"/>
              <a:gd name="connsiteX96" fmla="*/ 1869780 w 6858000"/>
              <a:gd name="connsiteY96" fmla="*/ 514975 h 825498"/>
              <a:gd name="connsiteX97" fmla="*/ 1978940 w 6858000"/>
              <a:gd name="connsiteY97" fmla="*/ 545646 h 825498"/>
              <a:gd name="connsiteX98" fmla="*/ 2030378 w 6858000"/>
              <a:gd name="connsiteY98" fmla="*/ 550408 h 825498"/>
              <a:gd name="connsiteX99" fmla="*/ 2085054 w 6858000"/>
              <a:gd name="connsiteY99" fmla="*/ 560697 h 825498"/>
              <a:gd name="connsiteX100" fmla="*/ 2220312 w 6858000"/>
              <a:gd name="connsiteY100" fmla="*/ 606798 h 825498"/>
              <a:gd name="connsiteX101" fmla="*/ 2330806 w 6858000"/>
              <a:gd name="connsiteY101" fmla="*/ 604132 h 825498"/>
              <a:gd name="connsiteX102" fmla="*/ 2401292 w 6858000"/>
              <a:gd name="connsiteY102" fmla="*/ 604702 h 825498"/>
              <a:gd name="connsiteX103" fmla="*/ 2485307 w 6858000"/>
              <a:gd name="connsiteY103" fmla="*/ 619943 h 825498"/>
              <a:gd name="connsiteX104" fmla="*/ 2554079 w 6858000"/>
              <a:gd name="connsiteY104" fmla="*/ 642232 h 825498"/>
              <a:gd name="connsiteX105" fmla="*/ 2649143 w 6858000"/>
              <a:gd name="connsiteY105" fmla="*/ 659949 h 825498"/>
              <a:gd name="connsiteX106" fmla="*/ 2743826 w 6858000"/>
              <a:gd name="connsiteY106" fmla="*/ 694050 h 825498"/>
              <a:gd name="connsiteX107" fmla="*/ 2809930 w 6858000"/>
              <a:gd name="connsiteY107" fmla="*/ 720149 h 825498"/>
              <a:gd name="connsiteX108" fmla="*/ 2901943 w 6858000"/>
              <a:gd name="connsiteY108" fmla="*/ 743200 h 825498"/>
              <a:gd name="connsiteX109" fmla="*/ 3042728 w 6858000"/>
              <a:gd name="connsiteY109" fmla="*/ 759392 h 825498"/>
              <a:gd name="connsiteX110" fmla="*/ 3107500 w 6858000"/>
              <a:gd name="connsiteY110" fmla="*/ 761108 h 825498"/>
              <a:gd name="connsiteX111" fmla="*/ 3209993 w 6858000"/>
              <a:gd name="connsiteY111" fmla="*/ 799018 h 825498"/>
              <a:gd name="connsiteX112" fmla="*/ 3253809 w 6858000"/>
              <a:gd name="connsiteY112" fmla="*/ 817306 h 825498"/>
              <a:gd name="connsiteX113" fmla="*/ 3293244 w 6858000"/>
              <a:gd name="connsiteY113" fmla="*/ 802066 h 825498"/>
              <a:gd name="connsiteX114" fmla="*/ 3318771 w 6858000"/>
              <a:gd name="connsiteY114" fmla="*/ 784539 h 825498"/>
              <a:gd name="connsiteX115" fmla="*/ 3399546 w 6858000"/>
              <a:gd name="connsiteY115" fmla="*/ 799400 h 825498"/>
              <a:gd name="connsiteX116" fmla="*/ 3485275 w 6858000"/>
              <a:gd name="connsiteY116" fmla="*/ 815020 h 825498"/>
              <a:gd name="connsiteX117" fmla="*/ 3546617 w 6858000"/>
              <a:gd name="connsiteY117" fmla="*/ 825498 h 825498"/>
              <a:gd name="connsiteX118" fmla="*/ 3623201 w 6858000"/>
              <a:gd name="connsiteY118" fmla="*/ 817117 h 825498"/>
              <a:gd name="connsiteX119" fmla="*/ 3683591 w 6858000"/>
              <a:gd name="connsiteY119" fmla="*/ 813688 h 825498"/>
              <a:gd name="connsiteX120" fmla="*/ 3732361 w 6858000"/>
              <a:gd name="connsiteY120" fmla="*/ 803973 h 825498"/>
              <a:gd name="connsiteX121" fmla="*/ 3749506 w 6858000"/>
              <a:gd name="connsiteY121" fmla="*/ 798255 h 825498"/>
              <a:gd name="connsiteX122" fmla="*/ 3885338 w 6858000"/>
              <a:gd name="connsiteY122" fmla="*/ 753679 h 825498"/>
              <a:gd name="connsiteX123" fmla="*/ 4030503 w 6858000"/>
              <a:gd name="connsiteY123" fmla="*/ 718054 h 825498"/>
              <a:gd name="connsiteX124" fmla="*/ 4124614 w 6858000"/>
              <a:gd name="connsiteY124" fmla="*/ 740535 h 825498"/>
              <a:gd name="connsiteX125" fmla="*/ 4159667 w 6858000"/>
              <a:gd name="connsiteY125" fmla="*/ 740152 h 825498"/>
              <a:gd name="connsiteX126" fmla="*/ 4320837 w 6858000"/>
              <a:gd name="connsiteY126" fmla="*/ 745296 h 825498"/>
              <a:gd name="connsiteX127" fmla="*/ 4349222 w 6858000"/>
              <a:gd name="connsiteY127" fmla="*/ 750820 h 825498"/>
              <a:gd name="connsiteX128" fmla="*/ 4502579 w 6858000"/>
              <a:gd name="connsiteY128" fmla="*/ 728149 h 825498"/>
              <a:gd name="connsiteX129" fmla="*/ 4558207 w 6858000"/>
              <a:gd name="connsiteY129" fmla="*/ 724339 h 825498"/>
              <a:gd name="connsiteX130" fmla="*/ 4609452 w 6858000"/>
              <a:gd name="connsiteY130" fmla="*/ 718054 h 825498"/>
              <a:gd name="connsiteX131" fmla="*/ 4681083 w 6858000"/>
              <a:gd name="connsiteY131" fmla="*/ 716529 h 825498"/>
              <a:gd name="connsiteX132" fmla="*/ 4755381 w 6858000"/>
              <a:gd name="connsiteY132" fmla="*/ 719387 h 825498"/>
              <a:gd name="connsiteX133" fmla="*/ 4838250 w 6858000"/>
              <a:gd name="connsiteY133" fmla="*/ 718815 h 825498"/>
              <a:gd name="connsiteX134" fmla="*/ 4871019 w 6858000"/>
              <a:gd name="connsiteY134" fmla="*/ 713863 h 825498"/>
              <a:gd name="connsiteX135" fmla="*/ 4959602 w 6858000"/>
              <a:gd name="connsiteY135" fmla="*/ 717291 h 825498"/>
              <a:gd name="connsiteX136" fmla="*/ 5006086 w 6858000"/>
              <a:gd name="connsiteY136" fmla="*/ 711578 h 825498"/>
              <a:gd name="connsiteX137" fmla="*/ 5082670 w 6858000"/>
              <a:gd name="connsiteY137" fmla="*/ 710434 h 825498"/>
              <a:gd name="connsiteX138" fmla="*/ 5107627 w 6858000"/>
              <a:gd name="connsiteY138" fmla="*/ 709098 h 825498"/>
              <a:gd name="connsiteX139" fmla="*/ 5129916 w 6858000"/>
              <a:gd name="connsiteY139" fmla="*/ 708336 h 825498"/>
              <a:gd name="connsiteX140" fmla="*/ 5206308 w 6858000"/>
              <a:gd name="connsiteY140" fmla="*/ 723959 h 825498"/>
              <a:gd name="connsiteX141" fmla="*/ 5274129 w 6858000"/>
              <a:gd name="connsiteY141" fmla="*/ 724911 h 825498"/>
              <a:gd name="connsiteX142" fmla="*/ 5393005 w 6858000"/>
              <a:gd name="connsiteY142" fmla="*/ 737485 h 825498"/>
              <a:gd name="connsiteX143" fmla="*/ 5419295 w 6858000"/>
              <a:gd name="connsiteY143" fmla="*/ 733103 h 825498"/>
              <a:gd name="connsiteX144" fmla="*/ 5501594 w 6858000"/>
              <a:gd name="connsiteY144" fmla="*/ 731389 h 825498"/>
              <a:gd name="connsiteX145" fmla="*/ 5548460 w 6858000"/>
              <a:gd name="connsiteY145" fmla="*/ 730056 h 825498"/>
              <a:gd name="connsiteX146" fmla="*/ 5606372 w 6858000"/>
              <a:gd name="connsiteY146" fmla="*/ 739199 h 825498"/>
              <a:gd name="connsiteX147" fmla="*/ 5706959 w 6858000"/>
              <a:gd name="connsiteY147" fmla="*/ 758630 h 825498"/>
              <a:gd name="connsiteX148" fmla="*/ 5733440 w 6858000"/>
              <a:gd name="connsiteY148" fmla="*/ 761678 h 825498"/>
              <a:gd name="connsiteX149" fmla="*/ 5781830 w 6858000"/>
              <a:gd name="connsiteY149" fmla="*/ 771015 h 825498"/>
              <a:gd name="connsiteX150" fmla="*/ 5790592 w 6858000"/>
              <a:gd name="connsiteY150" fmla="*/ 772730 h 825498"/>
              <a:gd name="connsiteX151" fmla="*/ 5864318 w 6858000"/>
              <a:gd name="connsiteY151" fmla="*/ 796351 h 825498"/>
              <a:gd name="connsiteX152" fmla="*/ 5902610 w 6858000"/>
              <a:gd name="connsiteY152" fmla="*/ 798255 h 825498"/>
              <a:gd name="connsiteX153" fmla="*/ 6012723 w 6858000"/>
              <a:gd name="connsiteY153" fmla="*/ 798447 h 825498"/>
              <a:gd name="connsiteX154" fmla="*/ 6059397 w 6858000"/>
              <a:gd name="connsiteY154" fmla="*/ 794827 h 825498"/>
              <a:gd name="connsiteX155" fmla="*/ 6171605 w 6858000"/>
              <a:gd name="connsiteY155" fmla="*/ 780921 h 825498"/>
              <a:gd name="connsiteX156" fmla="*/ 6242093 w 6858000"/>
              <a:gd name="connsiteY156" fmla="*/ 774063 h 825498"/>
              <a:gd name="connsiteX157" fmla="*/ 6323058 w 6858000"/>
              <a:gd name="connsiteY157" fmla="*/ 763202 h 825498"/>
              <a:gd name="connsiteX158" fmla="*/ 6415833 w 6858000"/>
              <a:gd name="connsiteY158" fmla="*/ 756344 h 825498"/>
              <a:gd name="connsiteX159" fmla="*/ 6584812 w 6858000"/>
              <a:gd name="connsiteY159" fmla="*/ 735580 h 825498"/>
              <a:gd name="connsiteX160" fmla="*/ 6748458 w 6858000"/>
              <a:gd name="connsiteY160" fmla="*/ 714053 h 825498"/>
              <a:gd name="connsiteX161" fmla="*/ 6815516 w 6858000"/>
              <a:gd name="connsiteY161" fmla="*/ 695002 h 825498"/>
              <a:gd name="connsiteX162" fmla="*/ 6858000 w 6858000"/>
              <a:gd name="connsiteY162" fmla="*/ 685303 h 825498"/>
              <a:gd name="connsiteX163" fmla="*/ 6858000 w 6858000"/>
              <a:gd name="connsiteY163" fmla="*/ 0 h 825498"/>
              <a:gd name="connsiteX164" fmla="*/ 1687324 w 6858000"/>
              <a:gd name="connsiteY164" fmla="*/ 0 h 825498"/>
              <a:gd name="connsiteX165" fmla="*/ 1 w 6858000"/>
              <a:gd name="connsiteY165" fmla="*/ 0 h 825498"/>
              <a:gd name="connsiteX166" fmla="*/ 1 w 6858000"/>
              <a:gd name="connsiteY166" fmla="*/ 19988 h 825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6858000" h="825498">
                <a:moveTo>
                  <a:pt x="6742558" y="499736"/>
                </a:moveTo>
                <a:lnTo>
                  <a:pt x="6812057" y="519211"/>
                </a:lnTo>
                <a:lnTo>
                  <a:pt x="6776799" y="514438"/>
                </a:lnTo>
                <a:close/>
                <a:moveTo>
                  <a:pt x="6625227" y="507591"/>
                </a:moveTo>
                <a:lnTo>
                  <a:pt x="6662536" y="500498"/>
                </a:lnTo>
                <a:lnTo>
                  <a:pt x="6645552" y="507580"/>
                </a:lnTo>
                <a:close/>
                <a:moveTo>
                  <a:pt x="6513012" y="515082"/>
                </a:moveTo>
                <a:lnTo>
                  <a:pt x="6546191" y="496279"/>
                </a:lnTo>
                <a:lnTo>
                  <a:pt x="6521803" y="512615"/>
                </a:lnTo>
                <a:close/>
                <a:moveTo>
                  <a:pt x="5935958" y="643374"/>
                </a:moveTo>
                <a:lnTo>
                  <a:pt x="5993267" y="639757"/>
                </a:lnTo>
                <a:lnTo>
                  <a:pt x="5964477" y="643207"/>
                </a:lnTo>
                <a:close/>
                <a:moveTo>
                  <a:pt x="5883762" y="625473"/>
                </a:moveTo>
                <a:lnTo>
                  <a:pt x="5935941" y="643372"/>
                </a:lnTo>
                <a:lnTo>
                  <a:pt x="5909350" y="636492"/>
                </a:lnTo>
                <a:close/>
                <a:moveTo>
                  <a:pt x="5507674" y="462345"/>
                </a:moveTo>
                <a:lnTo>
                  <a:pt x="5531687" y="451730"/>
                </a:lnTo>
                <a:lnTo>
                  <a:pt x="5520422" y="460125"/>
                </a:lnTo>
                <a:close/>
                <a:moveTo>
                  <a:pt x="5308185" y="440592"/>
                </a:moveTo>
                <a:lnTo>
                  <a:pt x="5312288" y="438109"/>
                </a:lnTo>
                <a:lnTo>
                  <a:pt x="5317382" y="437516"/>
                </a:lnTo>
                <a:close/>
                <a:moveTo>
                  <a:pt x="5087451" y="476086"/>
                </a:moveTo>
                <a:lnTo>
                  <a:pt x="5133209" y="489108"/>
                </a:lnTo>
                <a:lnTo>
                  <a:pt x="5102460" y="481967"/>
                </a:lnTo>
                <a:close/>
                <a:moveTo>
                  <a:pt x="5041538" y="462968"/>
                </a:moveTo>
                <a:lnTo>
                  <a:pt x="5064790" y="467587"/>
                </a:lnTo>
                <a:lnTo>
                  <a:pt x="5070579" y="469759"/>
                </a:lnTo>
                <a:close/>
                <a:moveTo>
                  <a:pt x="4957458" y="419205"/>
                </a:moveTo>
                <a:lnTo>
                  <a:pt x="4961456" y="420481"/>
                </a:lnTo>
                <a:lnTo>
                  <a:pt x="4987033" y="436483"/>
                </a:lnTo>
                <a:close/>
                <a:moveTo>
                  <a:pt x="4863344" y="407230"/>
                </a:moveTo>
                <a:lnTo>
                  <a:pt x="4889270" y="414757"/>
                </a:lnTo>
                <a:lnTo>
                  <a:pt x="4867614" y="409980"/>
                </a:lnTo>
                <a:lnTo>
                  <a:pt x="4866598" y="409326"/>
                </a:lnTo>
                <a:close/>
                <a:moveTo>
                  <a:pt x="3962162" y="411409"/>
                </a:moveTo>
                <a:lnTo>
                  <a:pt x="4043830" y="395719"/>
                </a:lnTo>
                <a:lnTo>
                  <a:pt x="4002410" y="409019"/>
                </a:lnTo>
                <a:close/>
                <a:moveTo>
                  <a:pt x="2848821" y="455907"/>
                </a:moveTo>
                <a:lnTo>
                  <a:pt x="2897785" y="440313"/>
                </a:lnTo>
                <a:lnTo>
                  <a:pt x="2903542" y="439285"/>
                </a:lnTo>
                <a:close/>
                <a:moveTo>
                  <a:pt x="2785442" y="506948"/>
                </a:moveTo>
                <a:lnTo>
                  <a:pt x="2811779" y="496871"/>
                </a:lnTo>
                <a:lnTo>
                  <a:pt x="2793022" y="506520"/>
                </a:lnTo>
                <a:close/>
                <a:moveTo>
                  <a:pt x="2745376" y="501455"/>
                </a:moveTo>
                <a:lnTo>
                  <a:pt x="2778004" y="507369"/>
                </a:lnTo>
                <a:lnTo>
                  <a:pt x="2770757" y="507779"/>
                </a:lnTo>
                <a:close/>
                <a:moveTo>
                  <a:pt x="2463020" y="387977"/>
                </a:moveTo>
                <a:lnTo>
                  <a:pt x="2518249" y="379338"/>
                </a:lnTo>
                <a:lnTo>
                  <a:pt x="2490551" y="385915"/>
                </a:lnTo>
                <a:close/>
                <a:moveTo>
                  <a:pt x="1933219" y="188445"/>
                </a:moveTo>
                <a:lnTo>
                  <a:pt x="1933220" y="188446"/>
                </a:lnTo>
                <a:cubicBezTo>
                  <a:pt x="1940460" y="196066"/>
                  <a:pt x="1949604" y="203307"/>
                  <a:pt x="1953414" y="212451"/>
                </a:cubicBezTo>
                <a:lnTo>
                  <a:pt x="1978655" y="244478"/>
                </a:lnTo>
                <a:cubicBezTo>
                  <a:pt x="1967939" y="237120"/>
                  <a:pt x="1959319" y="226833"/>
                  <a:pt x="1953413" y="212450"/>
                </a:cubicBezTo>
                <a:close/>
                <a:moveTo>
                  <a:pt x="1842158" y="82524"/>
                </a:moveTo>
                <a:lnTo>
                  <a:pt x="1842159" y="82525"/>
                </a:lnTo>
                <a:lnTo>
                  <a:pt x="1916455" y="173016"/>
                </a:lnTo>
                <a:lnTo>
                  <a:pt x="1916454" y="173015"/>
                </a:lnTo>
                <a:close/>
                <a:moveTo>
                  <a:pt x="338916" y="12999"/>
                </a:moveTo>
                <a:lnTo>
                  <a:pt x="395626" y="22894"/>
                </a:lnTo>
                <a:lnTo>
                  <a:pt x="367327" y="19086"/>
                </a:lnTo>
                <a:close/>
                <a:moveTo>
                  <a:pt x="153394" y="30626"/>
                </a:moveTo>
                <a:lnTo>
                  <a:pt x="228906" y="38895"/>
                </a:lnTo>
                <a:lnTo>
                  <a:pt x="177271" y="34439"/>
                </a:lnTo>
                <a:close/>
                <a:moveTo>
                  <a:pt x="0" y="19988"/>
                </a:moveTo>
                <a:lnTo>
                  <a:pt x="0" y="484096"/>
                </a:lnTo>
                <a:lnTo>
                  <a:pt x="1" y="484096"/>
                </a:lnTo>
                <a:lnTo>
                  <a:pt x="1" y="484097"/>
                </a:lnTo>
                <a:lnTo>
                  <a:pt x="2817" y="482970"/>
                </a:lnTo>
                <a:cubicBezTo>
                  <a:pt x="21486" y="474588"/>
                  <a:pt x="43012" y="471921"/>
                  <a:pt x="63587" y="468871"/>
                </a:cubicBezTo>
                <a:cubicBezTo>
                  <a:pt x="101308" y="463347"/>
                  <a:pt x="139219" y="459917"/>
                  <a:pt x="176939" y="454966"/>
                </a:cubicBezTo>
                <a:cubicBezTo>
                  <a:pt x="184941" y="453821"/>
                  <a:pt x="194085" y="451728"/>
                  <a:pt x="200182" y="446963"/>
                </a:cubicBezTo>
                <a:cubicBezTo>
                  <a:pt x="241901" y="414958"/>
                  <a:pt x="292579" y="406005"/>
                  <a:pt x="340774" y="409051"/>
                </a:cubicBezTo>
                <a:cubicBezTo>
                  <a:pt x="378686" y="411340"/>
                  <a:pt x="415835" y="413054"/>
                  <a:pt x="453364" y="409816"/>
                </a:cubicBezTo>
                <a:cubicBezTo>
                  <a:pt x="456222" y="409624"/>
                  <a:pt x="460032" y="410006"/>
                  <a:pt x="462126" y="411530"/>
                </a:cubicBezTo>
                <a:cubicBezTo>
                  <a:pt x="475081" y="421626"/>
                  <a:pt x="488607" y="422388"/>
                  <a:pt x="505182" y="424102"/>
                </a:cubicBezTo>
                <a:cubicBezTo>
                  <a:pt x="528615" y="426580"/>
                  <a:pt x="550141" y="424864"/>
                  <a:pt x="571860" y="420674"/>
                </a:cubicBezTo>
                <a:cubicBezTo>
                  <a:pt x="587672" y="417626"/>
                  <a:pt x="603673" y="411340"/>
                  <a:pt x="617772" y="403337"/>
                </a:cubicBezTo>
                <a:cubicBezTo>
                  <a:pt x="637392" y="392097"/>
                  <a:pt x="656255" y="387717"/>
                  <a:pt x="674923" y="402575"/>
                </a:cubicBezTo>
                <a:cubicBezTo>
                  <a:pt x="695116" y="418388"/>
                  <a:pt x="717977" y="412864"/>
                  <a:pt x="740268" y="413434"/>
                </a:cubicBezTo>
                <a:cubicBezTo>
                  <a:pt x="749982" y="413626"/>
                  <a:pt x="760270" y="413244"/>
                  <a:pt x="769605" y="415720"/>
                </a:cubicBezTo>
                <a:cubicBezTo>
                  <a:pt x="796655" y="422770"/>
                  <a:pt x="822756" y="433438"/>
                  <a:pt x="850189" y="438200"/>
                </a:cubicBezTo>
                <a:cubicBezTo>
                  <a:pt x="865430" y="440867"/>
                  <a:pt x="882384" y="436104"/>
                  <a:pt x="898198" y="432676"/>
                </a:cubicBezTo>
                <a:cubicBezTo>
                  <a:pt x="914200" y="429056"/>
                  <a:pt x="930011" y="423532"/>
                  <a:pt x="945444" y="417816"/>
                </a:cubicBezTo>
                <a:cubicBezTo>
                  <a:pt x="955920" y="414006"/>
                  <a:pt x="967350" y="410386"/>
                  <a:pt x="975733" y="403527"/>
                </a:cubicBezTo>
                <a:cubicBezTo>
                  <a:pt x="994785" y="387907"/>
                  <a:pt x="1014406" y="385239"/>
                  <a:pt x="1036887" y="393431"/>
                </a:cubicBezTo>
                <a:cubicBezTo>
                  <a:pt x="1040315" y="394765"/>
                  <a:pt x="1044315" y="394765"/>
                  <a:pt x="1048125" y="394955"/>
                </a:cubicBezTo>
                <a:cubicBezTo>
                  <a:pt x="1109091" y="398955"/>
                  <a:pt x="1170051" y="401433"/>
                  <a:pt x="1230633" y="407529"/>
                </a:cubicBezTo>
                <a:cubicBezTo>
                  <a:pt x="1255206" y="410006"/>
                  <a:pt x="1278829" y="420864"/>
                  <a:pt x="1303024" y="427722"/>
                </a:cubicBezTo>
                <a:cubicBezTo>
                  <a:pt x="1307978" y="429056"/>
                  <a:pt x="1313504" y="431152"/>
                  <a:pt x="1318456" y="430198"/>
                </a:cubicBezTo>
                <a:cubicBezTo>
                  <a:pt x="1372368" y="420674"/>
                  <a:pt x="1422854" y="434580"/>
                  <a:pt x="1472575" y="452870"/>
                </a:cubicBezTo>
                <a:cubicBezTo>
                  <a:pt x="1477717" y="454775"/>
                  <a:pt x="1484004" y="454203"/>
                  <a:pt x="1489720" y="453821"/>
                </a:cubicBezTo>
                <a:cubicBezTo>
                  <a:pt x="1505724" y="452489"/>
                  <a:pt x="1523059" y="445821"/>
                  <a:pt x="1537537" y="449821"/>
                </a:cubicBezTo>
                <a:cubicBezTo>
                  <a:pt x="1576019" y="460871"/>
                  <a:pt x="1614120" y="474206"/>
                  <a:pt x="1650317" y="490970"/>
                </a:cubicBezTo>
                <a:cubicBezTo>
                  <a:pt x="1687086" y="507925"/>
                  <a:pt x="1721185" y="522213"/>
                  <a:pt x="1763287" y="505069"/>
                </a:cubicBezTo>
                <a:cubicBezTo>
                  <a:pt x="1781194" y="497828"/>
                  <a:pt x="1804816" y="502973"/>
                  <a:pt x="1825393" y="504877"/>
                </a:cubicBezTo>
                <a:cubicBezTo>
                  <a:pt x="1840441" y="506402"/>
                  <a:pt x="1854920" y="514975"/>
                  <a:pt x="1869780" y="514975"/>
                </a:cubicBezTo>
                <a:cubicBezTo>
                  <a:pt x="1909408" y="514975"/>
                  <a:pt x="1944649" y="525071"/>
                  <a:pt x="1978940" y="545646"/>
                </a:cubicBezTo>
                <a:cubicBezTo>
                  <a:pt x="1992279" y="553646"/>
                  <a:pt x="2013043" y="548312"/>
                  <a:pt x="2030378" y="550408"/>
                </a:cubicBezTo>
                <a:cubicBezTo>
                  <a:pt x="2048668" y="552885"/>
                  <a:pt x="2067525" y="555170"/>
                  <a:pt x="2085054" y="560697"/>
                </a:cubicBezTo>
                <a:cubicBezTo>
                  <a:pt x="2130393" y="575175"/>
                  <a:pt x="2175163" y="591558"/>
                  <a:pt x="2220312" y="606798"/>
                </a:cubicBezTo>
                <a:cubicBezTo>
                  <a:pt x="2257459" y="619373"/>
                  <a:pt x="2294039" y="609466"/>
                  <a:pt x="2330806" y="604132"/>
                </a:cubicBezTo>
                <a:cubicBezTo>
                  <a:pt x="2353859" y="600702"/>
                  <a:pt x="2375383" y="592510"/>
                  <a:pt x="2401292" y="604702"/>
                </a:cubicBezTo>
                <a:cubicBezTo>
                  <a:pt x="2426059" y="616325"/>
                  <a:pt x="2457492" y="613656"/>
                  <a:pt x="2485307" y="619943"/>
                </a:cubicBezTo>
                <a:cubicBezTo>
                  <a:pt x="2508742" y="625277"/>
                  <a:pt x="2531409" y="633851"/>
                  <a:pt x="2554079" y="642232"/>
                </a:cubicBezTo>
                <a:cubicBezTo>
                  <a:pt x="2584942" y="653663"/>
                  <a:pt x="2615421" y="665663"/>
                  <a:pt x="2649143" y="659949"/>
                </a:cubicBezTo>
                <a:cubicBezTo>
                  <a:pt x="2687436" y="653471"/>
                  <a:pt x="2713723" y="677855"/>
                  <a:pt x="2743826" y="694050"/>
                </a:cubicBezTo>
                <a:cubicBezTo>
                  <a:pt x="2764590" y="705098"/>
                  <a:pt x="2787259" y="713291"/>
                  <a:pt x="2809930" y="720149"/>
                </a:cubicBezTo>
                <a:cubicBezTo>
                  <a:pt x="2840219" y="729103"/>
                  <a:pt x="2871462" y="734438"/>
                  <a:pt x="2901943" y="743200"/>
                </a:cubicBezTo>
                <a:cubicBezTo>
                  <a:pt x="2948047" y="756344"/>
                  <a:pt x="2994722" y="766632"/>
                  <a:pt x="3042728" y="759392"/>
                </a:cubicBezTo>
                <a:cubicBezTo>
                  <a:pt x="3064827" y="756154"/>
                  <a:pt x="3085403" y="756344"/>
                  <a:pt x="3107500" y="761108"/>
                </a:cubicBezTo>
                <a:cubicBezTo>
                  <a:pt x="3143695" y="768919"/>
                  <a:pt x="3180844" y="769871"/>
                  <a:pt x="3209993" y="799018"/>
                </a:cubicBezTo>
                <a:cubicBezTo>
                  <a:pt x="3220280" y="809306"/>
                  <a:pt x="3238758" y="811972"/>
                  <a:pt x="3253809" y="817306"/>
                </a:cubicBezTo>
                <a:cubicBezTo>
                  <a:pt x="3271145" y="823595"/>
                  <a:pt x="3283908" y="820355"/>
                  <a:pt x="3293244" y="802066"/>
                </a:cubicBezTo>
                <a:cubicBezTo>
                  <a:pt x="3297434" y="793875"/>
                  <a:pt x="3309437" y="785874"/>
                  <a:pt x="3318771" y="784539"/>
                </a:cubicBezTo>
                <a:cubicBezTo>
                  <a:pt x="3346776" y="780539"/>
                  <a:pt x="3372495" y="786445"/>
                  <a:pt x="3399546" y="799400"/>
                </a:cubicBezTo>
                <a:cubicBezTo>
                  <a:pt x="3424883" y="811593"/>
                  <a:pt x="3456508" y="810258"/>
                  <a:pt x="3485275" y="815020"/>
                </a:cubicBezTo>
                <a:cubicBezTo>
                  <a:pt x="3505657" y="818450"/>
                  <a:pt x="3526042" y="825498"/>
                  <a:pt x="3546617" y="825498"/>
                </a:cubicBezTo>
                <a:cubicBezTo>
                  <a:pt x="3572146" y="825498"/>
                  <a:pt x="3597482" y="819402"/>
                  <a:pt x="3623201" y="817117"/>
                </a:cubicBezTo>
                <a:cubicBezTo>
                  <a:pt x="3643204" y="815212"/>
                  <a:pt x="3663589" y="815975"/>
                  <a:pt x="3683591" y="813688"/>
                </a:cubicBezTo>
                <a:cubicBezTo>
                  <a:pt x="3699976" y="811972"/>
                  <a:pt x="3716168" y="807592"/>
                  <a:pt x="3732361" y="803973"/>
                </a:cubicBezTo>
                <a:cubicBezTo>
                  <a:pt x="3738267" y="802638"/>
                  <a:pt x="3744173" y="797493"/>
                  <a:pt x="3749506" y="798255"/>
                </a:cubicBezTo>
                <a:cubicBezTo>
                  <a:pt x="3802467" y="806448"/>
                  <a:pt x="3840569" y="769871"/>
                  <a:pt x="3885338" y="753679"/>
                </a:cubicBezTo>
                <a:cubicBezTo>
                  <a:pt x="3932394" y="736531"/>
                  <a:pt x="3977925" y="710243"/>
                  <a:pt x="4030503" y="718054"/>
                </a:cubicBezTo>
                <a:cubicBezTo>
                  <a:pt x="4062318" y="722815"/>
                  <a:pt x="4092989" y="733865"/>
                  <a:pt x="4124614" y="740535"/>
                </a:cubicBezTo>
                <a:cubicBezTo>
                  <a:pt x="4135854" y="742820"/>
                  <a:pt x="4148427" y="742438"/>
                  <a:pt x="4159667" y="740152"/>
                </a:cubicBezTo>
                <a:cubicBezTo>
                  <a:pt x="4213961" y="729673"/>
                  <a:pt x="4267493" y="728149"/>
                  <a:pt x="4320837" y="745296"/>
                </a:cubicBezTo>
                <a:cubicBezTo>
                  <a:pt x="4329979" y="748155"/>
                  <a:pt x="4339695" y="750820"/>
                  <a:pt x="4349222" y="750820"/>
                </a:cubicBezTo>
                <a:cubicBezTo>
                  <a:pt x="4401419" y="750820"/>
                  <a:pt x="4452665" y="746820"/>
                  <a:pt x="4502579" y="728149"/>
                </a:cubicBezTo>
                <a:cubicBezTo>
                  <a:pt x="4519343" y="721863"/>
                  <a:pt x="4539728" y="725863"/>
                  <a:pt x="4558207" y="724339"/>
                </a:cubicBezTo>
                <a:cubicBezTo>
                  <a:pt x="4575351" y="723007"/>
                  <a:pt x="4592878" y="722436"/>
                  <a:pt x="4609452" y="718054"/>
                </a:cubicBezTo>
                <a:cubicBezTo>
                  <a:pt x="4633647" y="711578"/>
                  <a:pt x="4656126" y="710815"/>
                  <a:pt x="4681083" y="716529"/>
                </a:cubicBezTo>
                <a:cubicBezTo>
                  <a:pt x="4704895" y="721863"/>
                  <a:pt x="4730614" y="719198"/>
                  <a:pt x="4755381" y="719387"/>
                </a:cubicBezTo>
                <a:cubicBezTo>
                  <a:pt x="4783004" y="719577"/>
                  <a:pt x="4810627" y="719767"/>
                  <a:pt x="4838250" y="718815"/>
                </a:cubicBezTo>
                <a:cubicBezTo>
                  <a:pt x="4849300" y="718435"/>
                  <a:pt x="4861873" y="710815"/>
                  <a:pt x="4871019" y="713863"/>
                </a:cubicBezTo>
                <a:cubicBezTo>
                  <a:pt x="4900546" y="724149"/>
                  <a:pt x="4930075" y="711767"/>
                  <a:pt x="4959602" y="717291"/>
                </a:cubicBezTo>
                <a:cubicBezTo>
                  <a:pt x="4974082" y="720149"/>
                  <a:pt x="4990465" y="712339"/>
                  <a:pt x="5006086" y="711578"/>
                </a:cubicBezTo>
                <a:cubicBezTo>
                  <a:pt x="5031614" y="710243"/>
                  <a:pt x="5057141" y="710815"/>
                  <a:pt x="5082670" y="710434"/>
                </a:cubicBezTo>
                <a:cubicBezTo>
                  <a:pt x="5091052" y="710243"/>
                  <a:pt x="5099245" y="709481"/>
                  <a:pt x="5107627" y="709098"/>
                </a:cubicBezTo>
                <a:cubicBezTo>
                  <a:pt x="5115057" y="708718"/>
                  <a:pt x="5122867" y="707004"/>
                  <a:pt x="5129916" y="708336"/>
                </a:cubicBezTo>
                <a:cubicBezTo>
                  <a:pt x="5155445" y="713101"/>
                  <a:pt x="5180591" y="720911"/>
                  <a:pt x="5206308" y="723959"/>
                </a:cubicBezTo>
                <a:cubicBezTo>
                  <a:pt x="5228597" y="726625"/>
                  <a:pt x="5251650" y="723007"/>
                  <a:pt x="5274129" y="724911"/>
                </a:cubicBezTo>
                <a:cubicBezTo>
                  <a:pt x="5313754" y="728149"/>
                  <a:pt x="5353379" y="733865"/>
                  <a:pt x="5393005" y="737485"/>
                </a:cubicBezTo>
                <a:cubicBezTo>
                  <a:pt x="5401579" y="738247"/>
                  <a:pt x="5410531" y="733483"/>
                  <a:pt x="5419295" y="733103"/>
                </a:cubicBezTo>
                <a:cubicBezTo>
                  <a:pt x="5446728" y="732151"/>
                  <a:pt x="5474161" y="731959"/>
                  <a:pt x="5501594" y="731389"/>
                </a:cubicBezTo>
                <a:cubicBezTo>
                  <a:pt x="5517215" y="731198"/>
                  <a:pt x="5533027" y="731769"/>
                  <a:pt x="5548460" y="730056"/>
                </a:cubicBezTo>
                <a:cubicBezTo>
                  <a:pt x="5568842" y="727769"/>
                  <a:pt x="5587321" y="724339"/>
                  <a:pt x="5606372" y="739199"/>
                </a:cubicBezTo>
                <a:cubicBezTo>
                  <a:pt x="5635711" y="762250"/>
                  <a:pt x="5673050" y="753296"/>
                  <a:pt x="5706959" y="758630"/>
                </a:cubicBezTo>
                <a:cubicBezTo>
                  <a:pt x="5715723" y="759964"/>
                  <a:pt x="5724678" y="760155"/>
                  <a:pt x="5733440" y="761678"/>
                </a:cubicBezTo>
                <a:cubicBezTo>
                  <a:pt x="5749634" y="764537"/>
                  <a:pt x="5765635" y="767774"/>
                  <a:pt x="5781830" y="771015"/>
                </a:cubicBezTo>
                <a:cubicBezTo>
                  <a:pt x="5784686" y="771585"/>
                  <a:pt x="5787924" y="771777"/>
                  <a:pt x="5790592" y="772730"/>
                </a:cubicBezTo>
                <a:cubicBezTo>
                  <a:pt x="5815169" y="780729"/>
                  <a:pt x="5839361" y="789873"/>
                  <a:pt x="5864318" y="796351"/>
                </a:cubicBezTo>
                <a:cubicBezTo>
                  <a:pt x="5876511" y="799591"/>
                  <a:pt x="5890037" y="799972"/>
                  <a:pt x="5902610" y="798255"/>
                </a:cubicBezTo>
                <a:cubicBezTo>
                  <a:pt x="5939377" y="793303"/>
                  <a:pt x="5975764" y="791207"/>
                  <a:pt x="6012723" y="798447"/>
                </a:cubicBezTo>
                <a:cubicBezTo>
                  <a:pt x="6027392" y="801304"/>
                  <a:pt x="6043776" y="796541"/>
                  <a:pt x="6059397" y="794827"/>
                </a:cubicBezTo>
                <a:cubicBezTo>
                  <a:pt x="6096736" y="790256"/>
                  <a:pt x="6134075" y="785301"/>
                  <a:pt x="6171605" y="780921"/>
                </a:cubicBezTo>
                <a:cubicBezTo>
                  <a:pt x="6195037" y="778254"/>
                  <a:pt x="6218660" y="776729"/>
                  <a:pt x="6242093" y="774063"/>
                </a:cubicBezTo>
                <a:cubicBezTo>
                  <a:pt x="6269144" y="770823"/>
                  <a:pt x="6296005" y="765870"/>
                  <a:pt x="6323058" y="763202"/>
                </a:cubicBezTo>
                <a:cubicBezTo>
                  <a:pt x="6353919" y="760155"/>
                  <a:pt x="6384972" y="759584"/>
                  <a:pt x="6415833" y="756344"/>
                </a:cubicBezTo>
                <a:cubicBezTo>
                  <a:pt x="6472225" y="750058"/>
                  <a:pt x="6528424" y="742628"/>
                  <a:pt x="6584812" y="735580"/>
                </a:cubicBezTo>
                <a:cubicBezTo>
                  <a:pt x="6639488" y="728721"/>
                  <a:pt x="6694164" y="722625"/>
                  <a:pt x="6748458" y="714053"/>
                </a:cubicBezTo>
                <a:cubicBezTo>
                  <a:pt x="6771319" y="710434"/>
                  <a:pt x="6793035" y="700526"/>
                  <a:pt x="6815516" y="695002"/>
                </a:cubicBezTo>
                <a:lnTo>
                  <a:pt x="6858000" y="685303"/>
                </a:lnTo>
                <a:lnTo>
                  <a:pt x="6858000" y="0"/>
                </a:lnTo>
                <a:lnTo>
                  <a:pt x="1687324" y="0"/>
                </a:lnTo>
                <a:lnTo>
                  <a:pt x="1" y="0"/>
                </a:lnTo>
                <a:lnTo>
                  <a:pt x="1" y="1998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EC07DA0-CB0A-497E-AB9D-58A8E672A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56" y="1"/>
            <a:ext cx="835935" cy="6858000"/>
            <a:chOff x="-456" y="1"/>
            <a:chExt cx="835935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F8F2DA3-DB2E-4D77-8A85-D337B4E00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-3011260" y="3011261"/>
              <a:ext cx="6858000" cy="835479"/>
            </a:xfrm>
            <a:custGeom>
              <a:avLst/>
              <a:gdLst>
                <a:gd name="connsiteX0" fmla="*/ 6564619 w 6858000"/>
                <a:gd name="connsiteY0" fmla="*/ 468946 h 835479"/>
                <a:gd name="connsiteX1" fmla="*/ 6564620 w 6858000"/>
                <a:gd name="connsiteY1" fmla="*/ 468946 h 835479"/>
                <a:gd name="connsiteX2" fmla="*/ 6588625 w 6858000"/>
                <a:gd name="connsiteY2" fmla="*/ 491425 h 835479"/>
                <a:gd name="connsiteX3" fmla="*/ 6625224 w 6858000"/>
                <a:gd name="connsiteY3" fmla="*/ 508047 h 835479"/>
                <a:gd name="connsiteX4" fmla="*/ 6662539 w 6858000"/>
                <a:gd name="connsiteY4" fmla="*/ 500953 h 835479"/>
                <a:gd name="connsiteX5" fmla="*/ 6662540 w 6858000"/>
                <a:gd name="connsiteY5" fmla="*/ 500952 h 835479"/>
                <a:gd name="connsiteX6" fmla="*/ 6662543 w 6858000"/>
                <a:gd name="connsiteY6" fmla="*/ 500951 h 835479"/>
                <a:gd name="connsiteX7" fmla="*/ 6683026 w 6858000"/>
                <a:gd name="connsiteY7" fmla="*/ 489501 h 835479"/>
                <a:gd name="connsiteX8" fmla="*/ 6702975 w 6858000"/>
                <a:gd name="connsiteY8" fmla="*/ 486354 h 835479"/>
                <a:gd name="connsiteX9" fmla="*/ 6702976 w 6858000"/>
                <a:gd name="connsiteY9" fmla="*/ 486354 h 835479"/>
                <a:gd name="connsiteX10" fmla="*/ 6742552 w 6858000"/>
                <a:gd name="connsiteY10" fmla="*/ 500190 h 835479"/>
                <a:gd name="connsiteX11" fmla="*/ 6742554 w 6858000"/>
                <a:gd name="connsiteY11" fmla="*/ 500191 h 835479"/>
                <a:gd name="connsiteX12" fmla="*/ 6812061 w 6858000"/>
                <a:gd name="connsiteY12" fmla="*/ 519668 h 835479"/>
                <a:gd name="connsiteX13" fmla="*/ 6776799 w 6858000"/>
                <a:gd name="connsiteY13" fmla="*/ 514894 h 835479"/>
                <a:gd name="connsiteX14" fmla="*/ 6742554 w 6858000"/>
                <a:gd name="connsiteY14" fmla="*/ 500191 h 835479"/>
                <a:gd name="connsiteX15" fmla="*/ 6742551 w 6858000"/>
                <a:gd name="connsiteY15" fmla="*/ 500190 h 835479"/>
                <a:gd name="connsiteX16" fmla="*/ 6702975 w 6858000"/>
                <a:gd name="connsiteY16" fmla="*/ 486354 h 835479"/>
                <a:gd name="connsiteX17" fmla="*/ 6662543 w 6858000"/>
                <a:gd name="connsiteY17" fmla="*/ 500951 h 835479"/>
                <a:gd name="connsiteX18" fmla="*/ 6662541 w 6858000"/>
                <a:gd name="connsiteY18" fmla="*/ 500952 h 835479"/>
                <a:gd name="connsiteX19" fmla="*/ 6662539 w 6858000"/>
                <a:gd name="connsiteY19" fmla="*/ 500953 h 835479"/>
                <a:gd name="connsiteX20" fmla="*/ 6645551 w 6858000"/>
                <a:gd name="connsiteY20" fmla="*/ 508036 h 835479"/>
                <a:gd name="connsiteX21" fmla="*/ 6625224 w 6858000"/>
                <a:gd name="connsiteY21" fmla="*/ 508047 h 835479"/>
                <a:gd name="connsiteX22" fmla="*/ 6625223 w 6858000"/>
                <a:gd name="connsiteY22" fmla="*/ 508047 h 835479"/>
                <a:gd name="connsiteX23" fmla="*/ 6588624 w 6858000"/>
                <a:gd name="connsiteY23" fmla="*/ 491425 h 835479"/>
                <a:gd name="connsiteX24" fmla="*/ 6438980 w 6858000"/>
                <a:gd name="connsiteY24" fmla="*/ 549267 h 835479"/>
                <a:gd name="connsiteX25" fmla="*/ 6463839 w 6858000"/>
                <a:gd name="connsiteY25" fmla="*/ 529336 h 835479"/>
                <a:gd name="connsiteX26" fmla="*/ 6463848 w 6858000"/>
                <a:gd name="connsiteY26" fmla="*/ 529334 h 835479"/>
                <a:gd name="connsiteX27" fmla="*/ 6513011 w 6858000"/>
                <a:gd name="connsiteY27" fmla="*/ 515538 h 835479"/>
                <a:gd name="connsiteX28" fmla="*/ 6546193 w 6858000"/>
                <a:gd name="connsiteY28" fmla="*/ 496733 h 835479"/>
                <a:gd name="connsiteX29" fmla="*/ 6546194 w 6858000"/>
                <a:gd name="connsiteY29" fmla="*/ 496733 h 835479"/>
                <a:gd name="connsiteX30" fmla="*/ 6521803 w 6858000"/>
                <a:gd name="connsiteY30" fmla="*/ 513071 h 835479"/>
                <a:gd name="connsiteX31" fmla="*/ 6513011 w 6858000"/>
                <a:gd name="connsiteY31" fmla="*/ 515538 h 835479"/>
                <a:gd name="connsiteX32" fmla="*/ 6508051 w 6858000"/>
                <a:gd name="connsiteY32" fmla="*/ 518349 h 835479"/>
                <a:gd name="connsiteX33" fmla="*/ 6463848 w 6858000"/>
                <a:gd name="connsiteY33" fmla="*/ 529334 h 835479"/>
                <a:gd name="connsiteX34" fmla="*/ 6463840 w 6858000"/>
                <a:gd name="connsiteY34" fmla="*/ 529336 h 835479"/>
                <a:gd name="connsiteX35" fmla="*/ 6438980 w 6858000"/>
                <a:gd name="connsiteY35" fmla="*/ 549267 h 835479"/>
                <a:gd name="connsiteX36" fmla="*/ 6365203 w 6858000"/>
                <a:gd name="connsiteY36" fmla="*/ 635242 h 835479"/>
                <a:gd name="connsiteX37" fmla="*/ 6387909 w 6858000"/>
                <a:gd name="connsiteY37" fmla="*/ 633959 h 835479"/>
                <a:gd name="connsiteX38" fmla="*/ 6391548 w 6858000"/>
                <a:gd name="connsiteY38" fmla="*/ 632195 h 835479"/>
                <a:gd name="connsiteX39" fmla="*/ 6407331 w 6858000"/>
                <a:gd name="connsiteY39" fmla="*/ 624541 h 835479"/>
                <a:gd name="connsiteX40" fmla="*/ 6407332 w 6858000"/>
                <a:gd name="connsiteY40" fmla="*/ 624541 h 835479"/>
                <a:gd name="connsiteX41" fmla="*/ 6391548 w 6858000"/>
                <a:gd name="connsiteY41" fmla="*/ 632195 h 835479"/>
                <a:gd name="connsiteX42" fmla="*/ 6387909 w 6858000"/>
                <a:gd name="connsiteY42" fmla="*/ 633961 h 835479"/>
                <a:gd name="connsiteX43" fmla="*/ 4221390 w 6858000"/>
                <a:gd name="connsiteY43" fmla="*/ 396172 h 835479"/>
                <a:gd name="connsiteX44" fmla="*/ 4221391 w 6858000"/>
                <a:gd name="connsiteY44" fmla="*/ 396172 h 835479"/>
                <a:gd name="connsiteX45" fmla="*/ 4253014 w 6858000"/>
                <a:gd name="connsiteY45" fmla="*/ 401888 h 835479"/>
                <a:gd name="connsiteX46" fmla="*/ 4324645 w 6858000"/>
                <a:gd name="connsiteY46" fmla="*/ 441704 h 835479"/>
                <a:gd name="connsiteX47" fmla="*/ 4363890 w 6858000"/>
                <a:gd name="connsiteY47" fmla="*/ 450658 h 835479"/>
                <a:gd name="connsiteX48" fmla="*/ 4482003 w 6858000"/>
                <a:gd name="connsiteY48" fmla="*/ 449896 h 835479"/>
                <a:gd name="connsiteX49" fmla="*/ 4659173 w 6858000"/>
                <a:gd name="connsiteY49" fmla="*/ 389886 h 835479"/>
                <a:gd name="connsiteX50" fmla="*/ 4677654 w 6858000"/>
                <a:gd name="connsiteY50" fmla="*/ 381884 h 835479"/>
                <a:gd name="connsiteX51" fmla="*/ 4767763 w 6858000"/>
                <a:gd name="connsiteY51" fmla="*/ 371977 h 835479"/>
                <a:gd name="connsiteX52" fmla="*/ 4800482 w 6858000"/>
                <a:gd name="connsiteY52" fmla="*/ 370668 h 835479"/>
                <a:gd name="connsiteX53" fmla="*/ 4800483 w 6858000"/>
                <a:gd name="connsiteY53" fmla="*/ 370668 h 835479"/>
                <a:gd name="connsiteX54" fmla="*/ 4828916 w 6858000"/>
                <a:gd name="connsiteY54" fmla="*/ 385504 h 835479"/>
                <a:gd name="connsiteX55" fmla="*/ 4863342 w 6858000"/>
                <a:gd name="connsiteY55" fmla="*/ 407685 h 835479"/>
                <a:gd name="connsiteX56" fmla="*/ 4889274 w 6858000"/>
                <a:gd name="connsiteY56" fmla="*/ 415214 h 835479"/>
                <a:gd name="connsiteX57" fmla="*/ 4912167 w 6858000"/>
                <a:gd name="connsiteY57" fmla="*/ 413509 h 835479"/>
                <a:gd name="connsiteX58" fmla="*/ 4933803 w 6858000"/>
                <a:gd name="connsiteY58" fmla="*/ 412107 h 835479"/>
                <a:gd name="connsiteX59" fmla="*/ 4933804 w 6858000"/>
                <a:gd name="connsiteY59" fmla="*/ 412107 h 835479"/>
                <a:gd name="connsiteX60" fmla="*/ 4952672 w 6858000"/>
                <a:gd name="connsiteY60" fmla="*/ 416866 h 835479"/>
                <a:gd name="connsiteX61" fmla="*/ 4957452 w 6858000"/>
                <a:gd name="connsiteY61" fmla="*/ 419659 h 835479"/>
                <a:gd name="connsiteX62" fmla="*/ 4961455 w 6858000"/>
                <a:gd name="connsiteY62" fmla="*/ 420937 h 835479"/>
                <a:gd name="connsiteX63" fmla="*/ 4987037 w 6858000"/>
                <a:gd name="connsiteY63" fmla="*/ 436941 h 835479"/>
                <a:gd name="connsiteX64" fmla="*/ 5041521 w 6858000"/>
                <a:gd name="connsiteY64" fmla="*/ 463420 h 835479"/>
                <a:gd name="connsiteX65" fmla="*/ 5041527 w 6858000"/>
                <a:gd name="connsiteY65" fmla="*/ 463422 h 835479"/>
                <a:gd name="connsiteX66" fmla="*/ 5064789 w 6858000"/>
                <a:gd name="connsiteY66" fmla="*/ 468043 h 835479"/>
                <a:gd name="connsiteX67" fmla="*/ 5070584 w 6858000"/>
                <a:gd name="connsiteY67" fmla="*/ 470217 h 835479"/>
                <a:gd name="connsiteX68" fmla="*/ 5072375 w 6858000"/>
                <a:gd name="connsiteY68" fmla="*/ 470636 h 835479"/>
                <a:gd name="connsiteX69" fmla="*/ 5087443 w 6858000"/>
                <a:gd name="connsiteY69" fmla="*/ 476540 h 835479"/>
                <a:gd name="connsiteX70" fmla="*/ 5133219 w 6858000"/>
                <a:gd name="connsiteY70" fmla="*/ 489567 h 835479"/>
                <a:gd name="connsiteX71" fmla="*/ 5133224 w 6858000"/>
                <a:gd name="connsiteY71" fmla="*/ 489569 h 835479"/>
                <a:gd name="connsiteX72" fmla="*/ 5166112 w 6858000"/>
                <a:gd name="connsiteY72" fmla="*/ 482853 h 835479"/>
                <a:gd name="connsiteX73" fmla="*/ 5166113 w 6858000"/>
                <a:gd name="connsiteY73" fmla="*/ 482853 h 835479"/>
                <a:gd name="connsiteX74" fmla="*/ 5172090 w 6858000"/>
                <a:gd name="connsiteY74" fmla="*/ 483545 h 835479"/>
                <a:gd name="connsiteX75" fmla="*/ 5179067 w 6858000"/>
                <a:gd name="connsiteY75" fmla="*/ 486091 h 835479"/>
                <a:gd name="connsiteX76" fmla="*/ 5229432 w 6858000"/>
                <a:gd name="connsiteY76" fmla="*/ 485925 h 835479"/>
                <a:gd name="connsiteX77" fmla="*/ 5243613 w 6858000"/>
                <a:gd name="connsiteY77" fmla="*/ 478254 h 835479"/>
                <a:gd name="connsiteX78" fmla="*/ 5272795 w 6858000"/>
                <a:gd name="connsiteY78" fmla="*/ 462468 h 835479"/>
                <a:gd name="connsiteX79" fmla="*/ 5312287 w 6858000"/>
                <a:gd name="connsiteY79" fmla="*/ 438565 h 835479"/>
                <a:gd name="connsiteX80" fmla="*/ 5321350 w 6858000"/>
                <a:gd name="connsiteY80" fmla="*/ 437509 h 835479"/>
                <a:gd name="connsiteX81" fmla="*/ 5326162 w 6858000"/>
                <a:gd name="connsiteY81" fmla="*/ 435035 h 835479"/>
                <a:gd name="connsiteX82" fmla="*/ 5355013 w 6858000"/>
                <a:gd name="connsiteY82" fmla="*/ 433589 h 835479"/>
                <a:gd name="connsiteX83" fmla="*/ 5355014 w 6858000"/>
                <a:gd name="connsiteY83" fmla="*/ 433589 h 835479"/>
                <a:gd name="connsiteX84" fmla="*/ 5385384 w 6858000"/>
                <a:gd name="connsiteY84" fmla="*/ 438465 h 835479"/>
                <a:gd name="connsiteX85" fmla="*/ 5425582 w 6858000"/>
                <a:gd name="connsiteY85" fmla="*/ 446656 h 835479"/>
                <a:gd name="connsiteX86" fmla="*/ 5480637 w 6858000"/>
                <a:gd name="connsiteY86" fmla="*/ 458278 h 835479"/>
                <a:gd name="connsiteX87" fmla="*/ 5507667 w 6858000"/>
                <a:gd name="connsiteY87" fmla="*/ 462803 h 835479"/>
                <a:gd name="connsiteX88" fmla="*/ 5531691 w 6858000"/>
                <a:gd name="connsiteY88" fmla="*/ 452184 h 835479"/>
                <a:gd name="connsiteX89" fmla="*/ 5531692 w 6858000"/>
                <a:gd name="connsiteY89" fmla="*/ 452183 h 835479"/>
                <a:gd name="connsiteX90" fmla="*/ 5547577 w 6858000"/>
                <a:gd name="connsiteY90" fmla="*/ 442037 h 835479"/>
                <a:gd name="connsiteX91" fmla="*/ 5547578 w 6858000"/>
                <a:gd name="connsiteY91" fmla="*/ 442037 h 835479"/>
                <a:gd name="connsiteX92" fmla="*/ 5562746 w 6858000"/>
                <a:gd name="connsiteY92" fmla="*/ 451610 h 835479"/>
                <a:gd name="connsiteX93" fmla="*/ 5704483 w 6858000"/>
                <a:gd name="connsiteY93" fmla="*/ 522858 h 835479"/>
                <a:gd name="connsiteX94" fmla="*/ 5740488 w 6858000"/>
                <a:gd name="connsiteY94" fmla="*/ 528765 h 835479"/>
                <a:gd name="connsiteX95" fmla="*/ 5760873 w 6858000"/>
                <a:gd name="connsiteY95" fmla="*/ 537529 h 835479"/>
                <a:gd name="connsiteX96" fmla="*/ 5883751 w 6858000"/>
                <a:gd name="connsiteY96" fmla="*/ 625924 h 835479"/>
                <a:gd name="connsiteX97" fmla="*/ 5883755 w 6858000"/>
                <a:gd name="connsiteY97" fmla="*/ 625926 h 835479"/>
                <a:gd name="connsiteX98" fmla="*/ 5935945 w 6858000"/>
                <a:gd name="connsiteY98" fmla="*/ 643829 h 835479"/>
                <a:gd name="connsiteX99" fmla="*/ 5935949 w 6858000"/>
                <a:gd name="connsiteY99" fmla="*/ 643830 h 835479"/>
                <a:gd name="connsiteX100" fmla="*/ 5993289 w 6858000"/>
                <a:gd name="connsiteY100" fmla="*/ 640211 h 835479"/>
                <a:gd name="connsiteX101" fmla="*/ 5993290 w 6858000"/>
                <a:gd name="connsiteY101" fmla="*/ 640210 h 835479"/>
                <a:gd name="connsiteX102" fmla="*/ 6026439 w 6858000"/>
                <a:gd name="connsiteY102" fmla="*/ 633735 h 835479"/>
                <a:gd name="connsiteX103" fmla="*/ 6108737 w 6858000"/>
                <a:gd name="connsiteY103" fmla="*/ 577534 h 835479"/>
                <a:gd name="connsiteX104" fmla="*/ 6133313 w 6858000"/>
                <a:gd name="connsiteY104" fmla="*/ 563843 h 835479"/>
                <a:gd name="connsiteX105" fmla="*/ 6133314 w 6858000"/>
                <a:gd name="connsiteY105" fmla="*/ 563843 h 835479"/>
                <a:gd name="connsiteX106" fmla="*/ 6143189 w 6858000"/>
                <a:gd name="connsiteY106" fmla="*/ 567542 h 835479"/>
                <a:gd name="connsiteX107" fmla="*/ 6155599 w 6858000"/>
                <a:gd name="connsiteY107" fmla="*/ 579438 h 835479"/>
                <a:gd name="connsiteX108" fmla="*/ 6155602 w 6858000"/>
                <a:gd name="connsiteY108" fmla="*/ 579440 h 835479"/>
                <a:gd name="connsiteX109" fmla="*/ 6228756 w 6858000"/>
                <a:gd name="connsiteY109" fmla="*/ 618111 h 835479"/>
                <a:gd name="connsiteX110" fmla="*/ 6361539 w 6858000"/>
                <a:gd name="connsiteY110" fmla="*/ 635448 h 835479"/>
                <a:gd name="connsiteX111" fmla="*/ 6361538 w 6858000"/>
                <a:gd name="connsiteY111" fmla="*/ 635448 h 835479"/>
                <a:gd name="connsiteX112" fmla="*/ 6228755 w 6858000"/>
                <a:gd name="connsiteY112" fmla="*/ 618111 h 835479"/>
                <a:gd name="connsiteX113" fmla="*/ 6155601 w 6858000"/>
                <a:gd name="connsiteY113" fmla="*/ 579440 h 835479"/>
                <a:gd name="connsiteX114" fmla="*/ 6155599 w 6858000"/>
                <a:gd name="connsiteY114" fmla="*/ 579438 h 835479"/>
                <a:gd name="connsiteX115" fmla="*/ 6133314 w 6858000"/>
                <a:gd name="connsiteY115" fmla="*/ 563843 h 835479"/>
                <a:gd name="connsiteX116" fmla="*/ 6108738 w 6858000"/>
                <a:gd name="connsiteY116" fmla="*/ 577534 h 835479"/>
                <a:gd name="connsiteX117" fmla="*/ 6026440 w 6858000"/>
                <a:gd name="connsiteY117" fmla="*/ 633735 h 835479"/>
                <a:gd name="connsiteX118" fmla="*/ 5993291 w 6858000"/>
                <a:gd name="connsiteY118" fmla="*/ 640210 h 835479"/>
                <a:gd name="connsiteX119" fmla="*/ 5993289 w 6858000"/>
                <a:gd name="connsiteY119" fmla="*/ 640211 h 835479"/>
                <a:gd name="connsiteX120" fmla="*/ 5964476 w 6858000"/>
                <a:gd name="connsiteY120" fmla="*/ 643664 h 835479"/>
                <a:gd name="connsiteX121" fmla="*/ 5935949 w 6858000"/>
                <a:gd name="connsiteY121" fmla="*/ 643830 h 835479"/>
                <a:gd name="connsiteX122" fmla="*/ 5935948 w 6858000"/>
                <a:gd name="connsiteY122" fmla="*/ 643830 h 835479"/>
                <a:gd name="connsiteX123" fmla="*/ 5935945 w 6858000"/>
                <a:gd name="connsiteY123" fmla="*/ 643829 h 835479"/>
                <a:gd name="connsiteX124" fmla="*/ 5909350 w 6858000"/>
                <a:gd name="connsiteY124" fmla="*/ 636949 h 835479"/>
                <a:gd name="connsiteX125" fmla="*/ 5883755 w 6858000"/>
                <a:gd name="connsiteY125" fmla="*/ 625926 h 835479"/>
                <a:gd name="connsiteX126" fmla="*/ 5883750 w 6858000"/>
                <a:gd name="connsiteY126" fmla="*/ 625924 h 835479"/>
                <a:gd name="connsiteX127" fmla="*/ 5760872 w 6858000"/>
                <a:gd name="connsiteY127" fmla="*/ 537529 h 835479"/>
                <a:gd name="connsiteX128" fmla="*/ 5740487 w 6858000"/>
                <a:gd name="connsiteY128" fmla="*/ 528765 h 835479"/>
                <a:gd name="connsiteX129" fmla="*/ 5704482 w 6858000"/>
                <a:gd name="connsiteY129" fmla="*/ 522858 h 835479"/>
                <a:gd name="connsiteX130" fmla="*/ 5562745 w 6858000"/>
                <a:gd name="connsiteY130" fmla="*/ 451610 h 835479"/>
                <a:gd name="connsiteX131" fmla="*/ 5547577 w 6858000"/>
                <a:gd name="connsiteY131" fmla="*/ 442037 h 835479"/>
                <a:gd name="connsiteX132" fmla="*/ 5531693 w 6858000"/>
                <a:gd name="connsiteY132" fmla="*/ 452183 h 835479"/>
                <a:gd name="connsiteX133" fmla="*/ 5531691 w 6858000"/>
                <a:gd name="connsiteY133" fmla="*/ 452184 h 835479"/>
                <a:gd name="connsiteX134" fmla="*/ 5520421 w 6858000"/>
                <a:gd name="connsiteY134" fmla="*/ 460582 h 835479"/>
                <a:gd name="connsiteX135" fmla="*/ 5507667 w 6858000"/>
                <a:gd name="connsiteY135" fmla="*/ 462803 h 835479"/>
                <a:gd name="connsiteX136" fmla="*/ 5507666 w 6858000"/>
                <a:gd name="connsiteY136" fmla="*/ 462803 h 835479"/>
                <a:gd name="connsiteX137" fmla="*/ 5480636 w 6858000"/>
                <a:gd name="connsiteY137" fmla="*/ 458278 h 835479"/>
                <a:gd name="connsiteX138" fmla="*/ 5425581 w 6858000"/>
                <a:gd name="connsiteY138" fmla="*/ 446656 h 835479"/>
                <a:gd name="connsiteX139" fmla="*/ 5385383 w 6858000"/>
                <a:gd name="connsiteY139" fmla="*/ 438465 h 835479"/>
                <a:gd name="connsiteX140" fmla="*/ 5355013 w 6858000"/>
                <a:gd name="connsiteY140" fmla="*/ 433589 h 835479"/>
                <a:gd name="connsiteX141" fmla="*/ 5321350 w 6858000"/>
                <a:gd name="connsiteY141" fmla="*/ 437509 h 835479"/>
                <a:gd name="connsiteX142" fmla="*/ 5272796 w 6858000"/>
                <a:gd name="connsiteY142" fmla="*/ 462468 h 835479"/>
                <a:gd name="connsiteX143" fmla="*/ 5243613 w 6858000"/>
                <a:gd name="connsiteY143" fmla="*/ 478254 h 835479"/>
                <a:gd name="connsiteX144" fmla="*/ 5229433 w 6858000"/>
                <a:gd name="connsiteY144" fmla="*/ 485925 h 835479"/>
                <a:gd name="connsiteX145" fmla="*/ 5179067 w 6858000"/>
                <a:gd name="connsiteY145" fmla="*/ 486091 h 835479"/>
                <a:gd name="connsiteX146" fmla="*/ 5179066 w 6858000"/>
                <a:gd name="connsiteY146" fmla="*/ 486091 h 835479"/>
                <a:gd name="connsiteX147" fmla="*/ 5172089 w 6858000"/>
                <a:gd name="connsiteY147" fmla="*/ 483545 h 835479"/>
                <a:gd name="connsiteX148" fmla="*/ 5166113 w 6858000"/>
                <a:gd name="connsiteY148" fmla="*/ 482853 h 835479"/>
                <a:gd name="connsiteX149" fmla="*/ 5133224 w 6858000"/>
                <a:gd name="connsiteY149" fmla="*/ 489569 h 835479"/>
                <a:gd name="connsiteX150" fmla="*/ 5133223 w 6858000"/>
                <a:gd name="connsiteY150" fmla="*/ 489569 h 835479"/>
                <a:gd name="connsiteX151" fmla="*/ 5133219 w 6858000"/>
                <a:gd name="connsiteY151" fmla="*/ 489567 h 835479"/>
                <a:gd name="connsiteX152" fmla="*/ 5102460 w 6858000"/>
                <a:gd name="connsiteY152" fmla="*/ 482424 h 835479"/>
                <a:gd name="connsiteX153" fmla="*/ 5087443 w 6858000"/>
                <a:gd name="connsiteY153" fmla="*/ 476540 h 835479"/>
                <a:gd name="connsiteX154" fmla="*/ 5087422 w 6858000"/>
                <a:gd name="connsiteY154" fmla="*/ 476534 h 835479"/>
                <a:gd name="connsiteX155" fmla="*/ 5070584 w 6858000"/>
                <a:gd name="connsiteY155" fmla="*/ 470217 h 835479"/>
                <a:gd name="connsiteX156" fmla="*/ 5041527 w 6858000"/>
                <a:gd name="connsiteY156" fmla="*/ 463422 h 835479"/>
                <a:gd name="connsiteX157" fmla="*/ 5041520 w 6858000"/>
                <a:gd name="connsiteY157" fmla="*/ 463420 h 835479"/>
                <a:gd name="connsiteX158" fmla="*/ 4987036 w 6858000"/>
                <a:gd name="connsiteY158" fmla="*/ 436941 h 835479"/>
                <a:gd name="connsiteX159" fmla="*/ 4957452 w 6858000"/>
                <a:gd name="connsiteY159" fmla="*/ 419659 h 835479"/>
                <a:gd name="connsiteX160" fmla="*/ 4933804 w 6858000"/>
                <a:gd name="connsiteY160" fmla="*/ 412107 h 835479"/>
                <a:gd name="connsiteX161" fmla="*/ 4912168 w 6858000"/>
                <a:gd name="connsiteY161" fmla="*/ 413509 h 835479"/>
                <a:gd name="connsiteX162" fmla="*/ 4889275 w 6858000"/>
                <a:gd name="connsiteY162" fmla="*/ 415214 h 835479"/>
                <a:gd name="connsiteX163" fmla="*/ 4889274 w 6858000"/>
                <a:gd name="connsiteY163" fmla="*/ 415214 h 835479"/>
                <a:gd name="connsiteX164" fmla="*/ 4867613 w 6858000"/>
                <a:gd name="connsiteY164" fmla="*/ 410436 h 835479"/>
                <a:gd name="connsiteX165" fmla="*/ 4863342 w 6858000"/>
                <a:gd name="connsiteY165" fmla="*/ 407685 h 835479"/>
                <a:gd name="connsiteX166" fmla="*/ 4857316 w 6858000"/>
                <a:gd name="connsiteY166" fmla="*/ 405935 h 835479"/>
                <a:gd name="connsiteX167" fmla="*/ 4828915 w 6858000"/>
                <a:gd name="connsiteY167" fmla="*/ 385504 h 835479"/>
                <a:gd name="connsiteX168" fmla="*/ 4800482 w 6858000"/>
                <a:gd name="connsiteY168" fmla="*/ 370668 h 835479"/>
                <a:gd name="connsiteX169" fmla="*/ 4767764 w 6858000"/>
                <a:gd name="connsiteY169" fmla="*/ 371977 h 835479"/>
                <a:gd name="connsiteX170" fmla="*/ 4677655 w 6858000"/>
                <a:gd name="connsiteY170" fmla="*/ 381884 h 835479"/>
                <a:gd name="connsiteX171" fmla="*/ 4659174 w 6858000"/>
                <a:gd name="connsiteY171" fmla="*/ 389886 h 835479"/>
                <a:gd name="connsiteX172" fmla="*/ 4482004 w 6858000"/>
                <a:gd name="connsiteY172" fmla="*/ 449896 h 835479"/>
                <a:gd name="connsiteX173" fmla="*/ 4363890 w 6858000"/>
                <a:gd name="connsiteY173" fmla="*/ 450658 h 835479"/>
                <a:gd name="connsiteX174" fmla="*/ 4363889 w 6858000"/>
                <a:gd name="connsiteY174" fmla="*/ 450658 h 835479"/>
                <a:gd name="connsiteX175" fmla="*/ 4324644 w 6858000"/>
                <a:gd name="connsiteY175" fmla="*/ 441704 h 835479"/>
                <a:gd name="connsiteX176" fmla="*/ 4253013 w 6858000"/>
                <a:gd name="connsiteY176" fmla="*/ 401888 h 835479"/>
                <a:gd name="connsiteX177" fmla="*/ 4165382 w 6858000"/>
                <a:gd name="connsiteY177" fmla="*/ 392362 h 835479"/>
                <a:gd name="connsiteX178" fmla="*/ 4165383 w 6858000"/>
                <a:gd name="connsiteY178" fmla="*/ 392362 h 835479"/>
                <a:gd name="connsiteX179" fmla="*/ 4192387 w 6858000"/>
                <a:gd name="connsiteY179" fmla="*/ 396267 h 835479"/>
                <a:gd name="connsiteX180" fmla="*/ 4192386 w 6858000"/>
                <a:gd name="connsiteY180" fmla="*/ 396267 h 835479"/>
                <a:gd name="connsiteX181" fmla="*/ 4165382 w 6858000"/>
                <a:gd name="connsiteY181" fmla="*/ 392362 h 835479"/>
                <a:gd name="connsiteX182" fmla="*/ 3885337 w 6858000"/>
                <a:gd name="connsiteY182" fmla="*/ 379980 h 835479"/>
                <a:gd name="connsiteX183" fmla="*/ 3885338 w 6858000"/>
                <a:gd name="connsiteY183" fmla="*/ 379980 h 835479"/>
                <a:gd name="connsiteX184" fmla="*/ 3885341 w 6858000"/>
                <a:gd name="connsiteY184" fmla="*/ 379982 h 835479"/>
                <a:gd name="connsiteX185" fmla="*/ 3962157 w 6858000"/>
                <a:gd name="connsiteY185" fmla="*/ 411865 h 835479"/>
                <a:gd name="connsiteX186" fmla="*/ 3962159 w 6858000"/>
                <a:gd name="connsiteY186" fmla="*/ 411865 h 835479"/>
                <a:gd name="connsiteX187" fmla="*/ 4043837 w 6858000"/>
                <a:gd name="connsiteY187" fmla="*/ 396173 h 835479"/>
                <a:gd name="connsiteX188" fmla="*/ 4043838 w 6858000"/>
                <a:gd name="connsiteY188" fmla="*/ 396172 h 835479"/>
                <a:gd name="connsiteX189" fmla="*/ 4103824 w 6858000"/>
                <a:gd name="connsiteY189" fmla="*/ 381051 h 835479"/>
                <a:gd name="connsiteX190" fmla="*/ 4103825 w 6858000"/>
                <a:gd name="connsiteY190" fmla="*/ 381051 h 835479"/>
                <a:gd name="connsiteX191" fmla="*/ 4134255 w 6858000"/>
                <a:gd name="connsiteY191" fmla="*/ 383018 h 835479"/>
                <a:gd name="connsiteX192" fmla="*/ 4165381 w 6858000"/>
                <a:gd name="connsiteY192" fmla="*/ 392362 h 835479"/>
                <a:gd name="connsiteX193" fmla="*/ 4103825 w 6858000"/>
                <a:gd name="connsiteY193" fmla="*/ 381051 h 835479"/>
                <a:gd name="connsiteX194" fmla="*/ 4043839 w 6858000"/>
                <a:gd name="connsiteY194" fmla="*/ 396172 h 835479"/>
                <a:gd name="connsiteX195" fmla="*/ 4043837 w 6858000"/>
                <a:gd name="connsiteY195" fmla="*/ 396173 h 835479"/>
                <a:gd name="connsiteX196" fmla="*/ 4002409 w 6858000"/>
                <a:gd name="connsiteY196" fmla="*/ 409475 h 835479"/>
                <a:gd name="connsiteX197" fmla="*/ 3962159 w 6858000"/>
                <a:gd name="connsiteY197" fmla="*/ 411865 h 835479"/>
                <a:gd name="connsiteX198" fmla="*/ 3962158 w 6858000"/>
                <a:gd name="connsiteY198" fmla="*/ 411865 h 835479"/>
                <a:gd name="connsiteX199" fmla="*/ 3962157 w 6858000"/>
                <a:gd name="connsiteY199" fmla="*/ 411865 h 835479"/>
                <a:gd name="connsiteX200" fmla="*/ 3923124 w 6858000"/>
                <a:gd name="connsiteY200" fmla="*/ 402361 h 835479"/>
                <a:gd name="connsiteX201" fmla="*/ 3885341 w 6858000"/>
                <a:gd name="connsiteY201" fmla="*/ 379982 h 835479"/>
                <a:gd name="connsiteX202" fmla="*/ 3669899 w 6858000"/>
                <a:gd name="connsiteY202" fmla="*/ 394577 h 835479"/>
                <a:gd name="connsiteX203" fmla="*/ 3680163 w 6858000"/>
                <a:gd name="connsiteY203" fmla="*/ 397173 h 835479"/>
                <a:gd name="connsiteX204" fmla="*/ 3734836 w 6858000"/>
                <a:gd name="connsiteY204" fmla="*/ 393125 h 835479"/>
                <a:gd name="connsiteX205" fmla="*/ 3734837 w 6858000"/>
                <a:gd name="connsiteY205" fmla="*/ 393125 h 835479"/>
                <a:gd name="connsiteX206" fmla="*/ 3754652 w 6858000"/>
                <a:gd name="connsiteY206" fmla="*/ 393507 h 835479"/>
                <a:gd name="connsiteX207" fmla="*/ 3789775 w 6858000"/>
                <a:gd name="connsiteY207" fmla="*/ 399864 h 835479"/>
                <a:gd name="connsiteX208" fmla="*/ 3822471 w 6858000"/>
                <a:gd name="connsiteY208" fmla="*/ 384932 h 835479"/>
                <a:gd name="connsiteX209" fmla="*/ 3852618 w 6858000"/>
                <a:gd name="connsiteY209" fmla="*/ 370597 h 835479"/>
                <a:gd name="connsiteX210" fmla="*/ 3852619 w 6858000"/>
                <a:gd name="connsiteY210" fmla="*/ 370597 h 835479"/>
                <a:gd name="connsiteX211" fmla="*/ 3868763 w 6858000"/>
                <a:gd name="connsiteY211" fmla="*/ 371377 h 835479"/>
                <a:gd name="connsiteX212" fmla="*/ 3885336 w 6858000"/>
                <a:gd name="connsiteY212" fmla="*/ 379980 h 835479"/>
                <a:gd name="connsiteX213" fmla="*/ 3852619 w 6858000"/>
                <a:gd name="connsiteY213" fmla="*/ 370597 h 835479"/>
                <a:gd name="connsiteX214" fmla="*/ 3822472 w 6858000"/>
                <a:gd name="connsiteY214" fmla="*/ 384932 h 835479"/>
                <a:gd name="connsiteX215" fmla="*/ 3789776 w 6858000"/>
                <a:gd name="connsiteY215" fmla="*/ 399864 h 835479"/>
                <a:gd name="connsiteX216" fmla="*/ 3789775 w 6858000"/>
                <a:gd name="connsiteY216" fmla="*/ 399864 h 835479"/>
                <a:gd name="connsiteX217" fmla="*/ 3754651 w 6858000"/>
                <a:gd name="connsiteY217" fmla="*/ 393507 h 835479"/>
                <a:gd name="connsiteX218" fmla="*/ 3734837 w 6858000"/>
                <a:gd name="connsiteY218" fmla="*/ 393125 h 835479"/>
                <a:gd name="connsiteX219" fmla="*/ 3680163 w 6858000"/>
                <a:gd name="connsiteY219" fmla="*/ 397173 h 835479"/>
                <a:gd name="connsiteX220" fmla="*/ 3680162 w 6858000"/>
                <a:gd name="connsiteY220" fmla="*/ 397173 h 835479"/>
                <a:gd name="connsiteX221" fmla="*/ 2836171 w 6858000"/>
                <a:gd name="connsiteY221" fmla="*/ 465063 h 835479"/>
                <a:gd name="connsiteX222" fmla="*/ 2848792 w 6858000"/>
                <a:gd name="connsiteY222" fmla="*/ 456372 h 835479"/>
                <a:gd name="connsiteX223" fmla="*/ 2897784 w 6858000"/>
                <a:gd name="connsiteY223" fmla="*/ 440769 h 835479"/>
                <a:gd name="connsiteX224" fmla="*/ 2903549 w 6858000"/>
                <a:gd name="connsiteY224" fmla="*/ 439740 h 835479"/>
                <a:gd name="connsiteX225" fmla="*/ 2914327 w 6858000"/>
                <a:gd name="connsiteY225" fmla="*/ 436466 h 835479"/>
                <a:gd name="connsiteX226" fmla="*/ 2947858 w 6858000"/>
                <a:gd name="connsiteY226" fmla="*/ 431835 h 835479"/>
                <a:gd name="connsiteX227" fmla="*/ 2947861 w 6858000"/>
                <a:gd name="connsiteY227" fmla="*/ 431834 h 835479"/>
                <a:gd name="connsiteX228" fmla="*/ 2947862 w 6858000"/>
                <a:gd name="connsiteY228" fmla="*/ 431834 h 835479"/>
                <a:gd name="connsiteX229" fmla="*/ 2982148 w 6858000"/>
                <a:gd name="connsiteY229" fmla="*/ 435418 h 835479"/>
                <a:gd name="connsiteX230" fmla="*/ 3077401 w 6858000"/>
                <a:gd name="connsiteY230" fmla="*/ 447111 h 835479"/>
                <a:gd name="connsiteX231" fmla="*/ 3172653 w 6858000"/>
                <a:gd name="connsiteY231" fmla="*/ 434656 h 835479"/>
                <a:gd name="connsiteX232" fmla="*/ 3489466 w 6858000"/>
                <a:gd name="connsiteY232" fmla="*/ 387029 h 835479"/>
                <a:gd name="connsiteX233" fmla="*/ 3544712 w 6858000"/>
                <a:gd name="connsiteY233" fmla="*/ 364930 h 835479"/>
                <a:gd name="connsiteX234" fmla="*/ 3574407 w 6858000"/>
                <a:gd name="connsiteY234" fmla="*/ 347308 h 835479"/>
                <a:gd name="connsiteX235" fmla="*/ 3574408 w 6858000"/>
                <a:gd name="connsiteY235" fmla="*/ 347308 h 835479"/>
                <a:gd name="connsiteX236" fmla="*/ 3606817 w 6858000"/>
                <a:gd name="connsiteY236" fmla="*/ 359406 h 835479"/>
                <a:gd name="connsiteX237" fmla="*/ 3630632 w 6858000"/>
                <a:gd name="connsiteY237" fmla="*/ 372932 h 835479"/>
                <a:gd name="connsiteX238" fmla="*/ 3651953 w 6858000"/>
                <a:gd name="connsiteY238" fmla="*/ 388826 h 835479"/>
                <a:gd name="connsiteX239" fmla="*/ 3630631 w 6858000"/>
                <a:gd name="connsiteY239" fmla="*/ 372932 h 835479"/>
                <a:gd name="connsiteX240" fmla="*/ 3606816 w 6858000"/>
                <a:gd name="connsiteY240" fmla="*/ 359406 h 835479"/>
                <a:gd name="connsiteX241" fmla="*/ 3587173 w 6858000"/>
                <a:gd name="connsiteY241" fmla="*/ 349660 h 835479"/>
                <a:gd name="connsiteX242" fmla="*/ 3574407 w 6858000"/>
                <a:gd name="connsiteY242" fmla="*/ 347308 h 835479"/>
                <a:gd name="connsiteX243" fmla="*/ 3562320 w 6858000"/>
                <a:gd name="connsiteY243" fmla="*/ 352387 h 835479"/>
                <a:gd name="connsiteX244" fmla="*/ 3544713 w 6858000"/>
                <a:gd name="connsiteY244" fmla="*/ 364930 h 835479"/>
                <a:gd name="connsiteX245" fmla="*/ 3489467 w 6858000"/>
                <a:gd name="connsiteY245" fmla="*/ 387029 h 835479"/>
                <a:gd name="connsiteX246" fmla="*/ 3172654 w 6858000"/>
                <a:gd name="connsiteY246" fmla="*/ 434656 h 835479"/>
                <a:gd name="connsiteX247" fmla="*/ 3077401 w 6858000"/>
                <a:gd name="connsiteY247" fmla="*/ 447111 h 835479"/>
                <a:gd name="connsiteX248" fmla="*/ 3077400 w 6858000"/>
                <a:gd name="connsiteY248" fmla="*/ 447111 h 835479"/>
                <a:gd name="connsiteX249" fmla="*/ 2982147 w 6858000"/>
                <a:gd name="connsiteY249" fmla="*/ 435418 h 835479"/>
                <a:gd name="connsiteX250" fmla="*/ 2947862 w 6858000"/>
                <a:gd name="connsiteY250" fmla="*/ 431834 h 835479"/>
                <a:gd name="connsiteX251" fmla="*/ 2947858 w 6858000"/>
                <a:gd name="connsiteY251" fmla="*/ 431835 h 835479"/>
                <a:gd name="connsiteX252" fmla="*/ 2903549 w 6858000"/>
                <a:gd name="connsiteY252" fmla="*/ 439740 h 835479"/>
                <a:gd name="connsiteX253" fmla="*/ 2848793 w 6858000"/>
                <a:gd name="connsiteY253" fmla="*/ 456372 h 835479"/>
                <a:gd name="connsiteX254" fmla="*/ 2836172 w 6858000"/>
                <a:gd name="connsiteY254" fmla="*/ 465063 h 835479"/>
                <a:gd name="connsiteX255" fmla="*/ 1268757 w 6858000"/>
                <a:gd name="connsiteY255" fmla="*/ 18376 h 835479"/>
                <a:gd name="connsiteX256" fmla="*/ 1286069 w 6858000"/>
                <a:gd name="connsiteY256" fmla="*/ 23543 h 835479"/>
                <a:gd name="connsiteX257" fmla="*/ 1350627 w 6858000"/>
                <a:gd name="connsiteY257" fmla="*/ 45880 h 835479"/>
                <a:gd name="connsiteX258" fmla="*/ 1413839 w 6858000"/>
                <a:gd name="connsiteY258" fmla="*/ 40286 h 835479"/>
                <a:gd name="connsiteX259" fmla="*/ 1350626 w 6858000"/>
                <a:gd name="connsiteY259" fmla="*/ 45881 h 835479"/>
                <a:gd name="connsiteX260" fmla="*/ 1286068 w 6858000"/>
                <a:gd name="connsiteY260" fmla="*/ 23543 h 835479"/>
                <a:gd name="connsiteX261" fmla="*/ 313532 w 6858000"/>
                <a:gd name="connsiteY261" fmla="*/ 14019 h 835479"/>
                <a:gd name="connsiteX262" fmla="*/ 313533 w 6858000"/>
                <a:gd name="connsiteY262" fmla="*/ 14018 h 835479"/>
                <a:gd name="connsiteX263" fmla="*/ 338870 w 6858000"/>
                <a:gd name="connsiteY263" fmla="*/ 13446 h 835479"/>
                <a:gd name="connsiteX264" fmla="*/ 338902 w 6858000"/>
                <a:gd name="connsiteY264" fmla="*/ 13453 h 835479"/>
                <a:gd name="connsiteX265" fmla="*/ 395639 w 6858000"/>
                <a:gd name="connsiteY265" fmla="*/ 23353 h 835479"/>
                <a:gd name="connsiteX266" fmla="*/ 367327 w 6858000"/>
                <a:gd name="connsiteY266" fmla="*/ 19543 h 835479"/>
                <a:gd name="connsiteX267" fmla="*/ 338902 w 6858000"/>
                <a:gd name="connsiteY267" fmla="*/ 13453 h 835479"/>
                <a:gd name="connsiteX268" fmla="*/ 338869 w 6858000"/>
                <a:gd name="connsiteY268" fmla="*/ 13447 h 835479"/>
                <a:gd name="connsiteX269" fmla="*/ 324057 w 6858000"/>
                <a:gd name="connsiteY269" fmla="*/ 11661 h 835479"/>
                <a:gd name="connsiteX270" fmla="*/ 281567 w 6858000"/>
                <a:gd name="connsiteY270" fmla="*/ 36346 h 835479"/>
                <a:gd name="connsiteX271" fmla="*/ 295414 w 6858000"/>
                <a:gd name="connsiteY271" fmla="*/ 31451 h 835479"/>
                <a:gd name="connsiteX272" fmla="*/ 295414 w 6858000"/>
                <a:gd name="connsiteY272" fmla="*/ 31452 h 835479"/>
                <a:gd name="connsiteX273" fmla="*/ 24485 w 6858000"/>
                <a:gd name="connsiteY273" fmla="*/ 23026 h 835479"/>
                <a:gd name="connsiteX274" fmla="*/ 74128 w 6858000"/>
                <a:gd name="connsiteY274" fmla="*/ 20763 h 835479"/>
                <a:gd name="connsiteX275" fmla="*/ 125860 w 6858000"/>
                <a:gd name="connsiteY275" fmla="*/ 26687 h 835479"/>
                <a:gd name="connsiteX276" fmla="*/ 153386 w 6858000"/>
                <a:gd name="connsiteY276" fmla="*/ 31082 h 835479"/>
                <a:gd name="connsiteX277" fmla="*/ 228943 w 6858000"/>
                <a:gd name="connsiteY277" fmla="*/ 39355 h 835479"/>
                <a:gd name="connsiteX278" fmla="*/ 177270 w 6858000"/>
                <a:gd name="connsiteY278" fmla="*/ 34896 h 835479"/>
                <a:gd name="connsiteX279" fmla="*/ 153386 w 6858000"/>
                <a:gd name="connsiteY279" fmla="*/ 31082 h 835479"/>
                <a:gd name="connsiteX280" fmla="*/ 151568 w 6858000"/>
                <a:gd name="connsiteY280" fmla="*/ 30883 h 835479"/>
                <a:gd name="connsiteX281" fmla="*/ 74128 w 6858000"/>
                <a:gd name="connsiteY281" fmla="*/ 20764 h 835479"/>
                <a:gd name="connsiteX282" fmla="*/ 0 w 6858000"/>
                <a:gd name="connsiteY282" fmla="*/ 29969 h 835479"/>
                <a:gd name="connsiteX283" fmla="*/ 0 w 6858000"/>
                <a:gd name="connsiteY283" fmla="*/ 494077 h 835479"/>
                <a:gd name="connsiteX284" fmla="*/ 2816 w 6858000"/>
                <a:gd name="connsiteY284" fmla="*/ 492950 h 835479"/>
                <a:gd name="connsiteX285" fmla="*/ 63586 w 6858000"/>
                <a:gd name="connsiteY285" fmla="*/ 478851 h 835479"/>
                <a:gd name="connsiteX286" fmla="*/ 176938 w 6858000"/>
                <a:gd name="connsiteY286" fmla="*/ 464945 h 835479"/>
                <a:gd name="connsiteX287" fmla="*/ 200181 w 6858000"/>
                <a:gd name="connsiteY287" fmla="*/ 456943 h 835479"/>
                <a:gd name="connsiteX288" fmla="*/ 340773 w 6858000"/>
                <a:gd name="connsiteY288" fmla="*/ 419031 h 835479"/>
                <a:gd name="connsiteX289" fmla="*/ 453363 w 6858000"/>
                <a:gd name="connsiteY289" fmla="*/ 419796 h 835479"/>
                <a:gd name="connsiteX290" fmla="*/ 462125 w 6858000"/>
                <a:gd name="connsiteY290" fmla="*/ 421510 h 835479"/>
                <a:gd name="connsiteX291" fmla="*/ 505181 w 6858000"/>
                <a:gd name="connsiteY291" fmla="*/ 434082 h 835479"/>
                <a:gd name="connsiteX292" fmla="*/ 571859 w 6858000"/>
                <a:gd name="connsiteY292" fmla="*/ 430654 h 835479"/>
                <a:gd name="connsiteX293" fmla="*/ 617771 w 6858000"/>
                <a:gd name="connsiteY293" fmla="*/ 413317 h 835479"/>
                <a:gd name="connsiteX294" fmla="*/ 674922 w 6858000"/>
                <a:gd name="connsiteY294" fmla="*/ 412555 h 835479"/>
                <a:gd name="connsiteX295" fmla="*/ 740267 w 6858000"/>
                <a:gd name="connsiteY295" fmla="*/ 423414 h 835479"/>
                <a:gd name="connsiteX296" fmla="*/ 769604 w 6858000"/>
                <a:gd name="connsiteY296" fmla="*/ 425700 h 835479"/>
                <a:gd name="connsiteX297" fmla="*/ 850188 w 6858000"/>
                <a:gd name="connsiteY297" fmla="*/ 448180 h 835479"/>
                <a:gd name="connsiteX298" fmla="*/ 898197 w 6858000"/>
                <a:gd name="connsiteY298" fmla="*/ 442656 h 835479"/>
                <a:gd name="connsiteX299" fmla="*/ 945443 w 6858000"/>
                <a:gd name="connsiteY299" fmla="*/ 427796 h 835479"/>
                <a:gd name="connsiteX300" fmla="*/ 975732 w 6858000"/>
                <a:gd name="connsiteY300" fmla="*/ 413507 h 835479"/>
                <a:gd name="connsiteX301" fmla="*/ 1036886 w 6858000"/>
                <a:gd name="connsiteY301" fmla="*/ 403411 h 835479"/>
                <a:gd name="connsiteX302" fmla="*/ 1048124 w 6858000"/>
                <a:gd name="connsiteY302" fmla="*/ 404935 h 835479"/>
                <a:gd name="connsiteX303" fmla="*/ 1230632 w 6858000"/>
                <a:gd name="connsiteY303" fmla="*/ 417509 h 835479"/>
                <a:gd name="connsiteX304" fmla="*/ 1303023 w 6858000"/>
                <a:gd name="connsiteY304" fmla="*/ 437702 h 835479"/>
                <a:gd name="connsiteX305" fmla="*/ 1318455 w 6858000"/>
                <a:gd name="connsiteY305" fmla="*/ 440178 h 835479"/>
                <a:gd name="connsiteX306" fmla="*/ 1472574 w 6858000"/>
                <a:gd name="connsiteY306" fmla="*/ 462849 h 835479"/>
                <a:gd name="connsiteX307" fmla="*/ 1489719 w 6858000"/>
                <a:gd name="connsiteY307" fmla="*/ 463801 h 835479"/>
                <a:gd name="connsiteX308" fmla="*/ 1537536 w 6858000"/>
                <a:gd name="connsiteY308" fmla="*/ 459801 h 835479"/>
                <a:gd name="connsiteX309" fmla="*/ 1650316 w 6858000"/>
                <a:gd name="connsiteY309" fmla="*/ 500950 h 835479"/>
                <a:gd name="connsiteX310" fmla="*/ 1763286 w 6858000"/>
                <a:gd name="connsiteY310" fmla="*/ 515049 h 835479"/>
                <a:gd name="connsiteX311" fmla="*/ 1825392 w 6858000"/>
                <a:gd name="connsiteY311" fmla="*/ 514857 h 835479"/>
                <a:gd name="connsiteX312" fmla="*/ 1869779 w 6858000"/>
                <a:gd name="connsiteY312" fmla="*/ 524955 h 835479"/>
                <a:gd name="connsiteX313" fmla="*/ 1978939 w 6858000"/>
                <a:gd name="connsiteY313" fmla="*/ 555626 h 835479"/>
                <a:gd name="connsiteX314" fmla="*/ 2030377 w 6858000"/>
                <a:gd name="connsiteY314" fmla="*/ 560388 h 835479"/>
                <a:gd name="connsiteX315" fmla="*/ 2085053 w 6858000"/>
                <a:gd name="connsiteY315" fmla="*/ 570677 h 835479"/>
                <a:gd name="connsiteX316" fmla="*/ 2220311 w 6858000"/>
                <a:gd name="connsiteY316" fmla="*/ 616778 h 835479"/>
                <a:gd name="connsiteX317" fmla="*/ 2330805 w 6858000"/>
                <a:gd name="connsiteY317" fmla="*/ 614112 h 835479"/>
                <a:gd name="connsiteX318" fmla="*/ 2401291 w 6858000"/>
                <a:gd name="connsiteY318" fmla="*/ 614682 h 835479"/>
                <a:gd name="connsiteX319" fmla="*/ 2485306 w 6858000"/>
                <a:gd name="connsiteY319" fmla="*/ 629923 h 835479"/>
                <a:gd name="connsiteX320" fmla="*/ 2554078 w 6858000"/>
                <a:gd name="connsiteY320" fmla="*/ 652213 h 835479"/>
                <a:gd name="connsiteX321" fmla="*/ 2649142 w 6858000"/>
                <a:gd name="connsiteY321" fmla="*/ 669930 h 835479"/>
                <a:gd name="connsiteX322" fmla="*/ 2743825 w 6858000"/>
                <a:gd name="connsiteY322" fmla="*/ 704031 h 835479"/>
                <a:gd name="connsiteX323" fmla="*/ 2809929 w 6858000"/>
                <a:gd name="connsiteY323" fmla="*/ 730130 h 835479"/>
                <a:gd name="connsiteX324" fmla="*/ 2901942 w 6858000"/>
                <a:gd name="connsiteY324" fmla="*/ 753181 h 835479"/>
                <a:gd name="connsiteX325" fmla="*/ 3042727 w 6858000"/>
                <a:gd name="connsiteY325" fmla="*/ 769373 h 835479"/>
                <a:gd name="connsiteX326" fmla="*/ 3107499 w 6858000"/>
                <a:gd name="connsiteY326" fmla="*/ 771089 h 835479"/>
                <a:gd name="connsiteX327" fmla="*/ 3209992 w 6858000"/>
                <a:gd name="connsiteY327" fmla="*/ 808998 h 835479"/>
                <a:gd name="connsiteX328" fmla="*/ 3253808 w 6858000"/>
                <a:gd name="connsiteY328" fmla="*/ 827287 h 835479"/>
                <a:gd name="connsiteX329" fmla="*/ 3293243 w 6858000"/>
                <a:gd name="connsiteY329" fmla="*/ 812047 h 835479"/>
                <a:gd name="connsiteX330" fmla="*/ 3318770 w 6858000"/>
                <a:gd name="connsiteY330" fmla="*/ 794520 h 835479"/>
                <a:gd name="connsiteX331" fmla="*/ 3399545 w 6858000"/>
                <a:gd name="connsiteY331" fmla="*/ 809381 h 835479"/>
                <a:gd name="connsiteX332" fmla="*/ 3485274 w 6858000"/>
                <a:gd name="connsiteY332" fmla="*/ 825001 h 835479"/>
                <a:gd name="connsiteX333" fmla="*/ 3546616 w 6858000"/>
                <a:gd name="connsiteY333" fmla="*/ 835479 h 835479"/>
                <a:gd name="connsiteX334" fmla="*/ 3623200 w 6858000"/>
                <a:gd name="connsiteY334" fmla="*/ 827097 h 835479"/>
                <a:gd name="connsiteX335" fmla="*/ 3683590 w 6858000"/>
                <a:gd name="connsiteY335" fmla="*/ 823669 h 835479"/>
                <a:gd name="connsiteX336" fmla="*/ 3732360 w 6858000"/>
                <a:gd name="connsiteY336" fmla="*/ 813953 h 835479"/>
                <a:gd name="connsiteX337" fmla="*/ 3749505 w 6858000"/>
                <a:gd name="connsiteY337" fmla="*/ 808236 h 835479"/>
                <a:gd name="connsiteX338" fmla="*/ 3885337 w 6858000"/>
                <a:gd name="connsiteY338" fmla="*/ 763659 h 835479"/>
                <a:gd name="connsiteX339" fmla="*/ 4030502 w 6858000"/>
                <a:gd name="connsiteY339" fmla="*/ 728034 h 835479"/>
                <a:gd name="connsiteX340" fmla="*/ 4124613 w 6858000"/>
                <a:gd name="connsiteY340" fmla="*/ 750515 h 835479"/>
                <a:gd name="connsiteX341" fmla="*/ 4159666 w 6858000"/>
                <a:gd name="connsiteY341" fmla="*/ 750133 h 835479"/>
                <a:gd name="connsiteX342" fmla="*/ 4320836 w 6858000"/>
                <a:gd name="connsiteY342" fmla="*/ 755277 h 835479"/>
                <a:gd name="connsiteX343" fmla="*/ 4349221 w 6858000"/>
                <a:gd name="connsiteY343" fmla="*/ 760801 h 835479"/>
                <a:gd name="connsiteX344" fmla="*/ 4502578 w 6858000"/>
                <a:gd name="connsiteY344" fmla="*/ 738130 h 835479"/>
                <a:gd name="connsiteX345" fmla="*/ 4558206 w 6858000"/>
                <a:gd name="connsiteY345" fmla="*/ 734320 h 835479"/>
                <a:gd name="connsiteX346" fmla="*/ 4609451 w 6858000"/>
                <a:gd name="connsiteY346" fmla="*/ 728034 h 835479"/>
                <a:gd name="connsiteX347" fmla="*/ 4681082 w 6858000"/>
                <a:gd name="connsiteY347" fmla="*/ 726510 h 835479"/>
                <a:gd name="connsiteX348" fmla="*/ 4755380 w 6858000"/>
                <a:gd name="connsiteY348" fmla="*/ 729368 h 835479"/>
                <a:gd name="connsiteX349" fmla="*/ 4838249 w 6858000"/>
                <a:gd name="connsiteY349" fmla="*/ 728796 h 835479"/>
                <a:gd name="connsiteX350" fmla="*/ 4871018 w 6858000"/>
                <a:gd name="connsiteY350" fmla="*/ 723844 h 835479"/>
                <a:gd name="connsiteX351" fmla="*/ 4959601 w 6858000"/>
                <a:gd name="connsiteY351" fmla="*/ 727272 h 835479"/>
                <a:gd name="connsiteX352" fmla="*/ 5006085 w 6858000"/>
                <a:gd name="connsiteY352" fmla="*/ 721558 h 835479"/>
                <a:gd name="connsiteX353" fmla="*/ 5082669 w 6858000"/>
                <a:gd name="connsiteY353" fmla="*/ 720414 h 835479"/>
                <a:gd name="connsiteX354" fmla="*/ 5107626 w 6858000"/>
                <a:gd name="connsiteY354" fmla="*/ 719079 h 835479"/>
                <a:gd name="connsiteX355" fmla="*/ 5129915 w 6858000"/>
                <a:gd name="connsiteY355" fmla="*/ 718317 h 835479"/>
                <a:gd name="connsiteX356" fmla="*/ 5206307 w 6858000"/>
                <a:gd name="connsiteY356" fmla="*/ 733940 h 835479"/>
                <a:gd name="connsiteX357" fmla="*/ 5274128 w 6858000"/>
                <a:gd name="connsiteY357" fmla="*/ 734892 h 835479"/>
                <a:gd name="connsiteX358" fmla="*/ 5393004 w 6858000"/>
                <a:gd name="connsiteY358" fmla="*/ 747466 h 835479"/>
                <a:gd name="connsiteX359" fmla="*/ 5419294 w 6858000"/>
                <a:gd name="connsiteY359" fmla="*/ 743084 h 835479"/>
                <a:gd name="connsiteX360" fmla="*/ 5501593 w 6858000"/>
                <a:gd name="connsiteY360" fmla="*/ 741370 h 835479"/>
                <a:gd name="connsiteX361" fmla="*/ 5548459 w 6858000"/>
                <a:gd name="connsiteY361" fmla="*/ 740036 h 835479"/>
                <a:gd name="connsiteX362" fmla="*/ 5606371 w 6858000"/>
                <a:gd name="connsiteY362" fmla="*/ 749180 h 835479"/>
                <a:gd name="connsiteX363" fmla="*/ 5706958 w 6858000"/>
                <a:gd name="connsiteY363" fmla="*/ 768611 h 835479"/>
                <a:gd name="connsiteX364" fmla="*/ 5733439 w 6858000"/>
                <a:gd name="connsiteY364" fmla="*/ 771659 h 835479"/>
                <a:gd name="connsiteX365" fmla="*/ 5781829 w 6858000"/>
                <a:gd name="connsiteY365" fmla="*/ 780996 h 835479"/>
                <a:gd name="connsiteX366" fmla="*/ 5790591 w 6858000"/>
                <a:gd name="connsiteY366" fmla="*/ 782710 h 835479"/>
                <a:gd name="connsiteX367" fmla="*/ 5864317 w 6858000"/>
                <a:gd name="connsiteY367" fmla="*/ 806332 h 835479"/>
                <a:gd name="connsiteX368" fmla="*/ 5902609 w 6858000"/>
                <a:gd name="connsiteY368" fmla="*/ 808236 h 835479"/>
                <a:gd name="connsiteX369" fmla="*/ 6012722 w 6858000"/>
                <a:gd name="connsiteY369" fmla="*/ 808428 h 835479"/>
                <a:gd name="connsiteX370" fmla="*/ 6059396 w 6858000"/>
                <a:gd name="connsiteY370" fmla="*/ 804808 h 835479"/>
                <a:gd name="connsiteX371" fmla="*/ 6171604 w 6858000"/>
                <a:gd name="connsiteY371" fmla="*/ 790902 h 835479"/>
                <a:gd name="connsiteX372" fmla="*/ 6242092 w 6858000"/>
                <a:gd name="connsiteY372" fmla="*/ 784044 h 835479"/>
                <a:gd name="connsiteX373" fmla="*/ 6323057 w 6858000"/>
                <a:gd name="connsiteY373" fmla="*/ 773183 h 835479"/>
                <a:gd name="connsiteX374" fmla="*/ 6415832 w 6858000"/>
                <a:gd name="connsiteY374" fmla="*/ 766325 h 835479"/>
                <a:gd name="connsiteX375" fmla="*/ 6584811 w 6858000"/>
                <a:gd name="connsiteY375" fmla="*/ 745560 h 835479"/>
                <a:gd name="connsiteX376" fmla="*/ 6748457 w 6858000"/>
                <a:gd name="connsiteY376" fmla="*/ 724034 h 835479"/>
                <a:gd name="connsiteX377" fmla="*/ 6815515 w 6858000"/>
                <a:gd name="connsiteY377" fmla="*/ 704983 h 835479"/>
                <a:gd name="connsiteX378" fmla="*/ 6858000 w 6858000"/>
                <a:gd name="connsiteY378" fmla="*/ 695283 h 835479"/>
                <a:gd name="connsiteX379" fmla="*/ 6858000 w 6858000"/>
                <a:gd name="connsiteY379" fmla="*/ 456 h 835479"/>
                <a:gd name="connsiteX380" fmla="*/ 1687322 w 6858000"/>
                <a:gd name="connsiteY380" fmla="*/ 456 h 835479"/>
                <a:gd name="connsiteX381" fmla="*/ 1697753 w 6858000"/>
                <a:gd name="connsiteY381" fmla="*/ 10970 h 835479"/>
                <a:gd name="connsiteX382" fmla="*/ 1733188 w 6858000"/>
                <a:gd name="connsiteY382" fmla="*/ 33639 h 835479"/>
                <a:gd name="connsiteX383" fmla="*/ 1833775 w 6858000"/>
                <a:gd name="connsiteY383" fmla="*/ 75360 h 835479"/>
                <a:gd name="connsiteX384" fmla="*/ 1842158 w 6858000"/>
                <a:gd name="connsiteY384" fmla="*/ 82981 h 835479"/>
                <a:gd name="connsiteX385" fmla="*/ 1916454 w 6858000"/>
                <a:gd name="connsiteY385" fmla="*/ 173472 h 835479"/>
                <a:gd name="connsiteX386" fmla="*/ 1933219 w 6858000"/>
                <a:gd name="connsiteY386" fmla="*/ 188902 h 835479"/>
                <a:gd name="connsiteX387" fmla="*/ 1953413 w 6858000"/>
                <a:gd name="connsiteY387" fmla="*/ 212907 h 835479"/>
                <a:gd name="connsiteX388" fmla="*/ 2016469 w 6858000"/>
                <a:gd name="connsiteY388" fmla="*/ 259390 h 835479"/>
                <a:gd name="connsiteX389" fmla="*/ 2094578 w 6858000"/>
                <a:gd name="connsiteY389" fmla="*/ 274249 h 835479"/>
                <a:gd name="connsiteX390" fmla="*/ 2188879 w 6858000"/>
                <a:gd name="connsiteY390" fmla="*/ 296920 h 835479"/>
                <a:gd name="connsiteX391" fmla="*/ 2228314 w 6858000"/>
                <a:gd name="connsiteY391" fmla="*/ 312160 h 835479"/>
                <a:gd name="connsiteX392" fmla="*/ 2334044 w 6858000"/>
                <a:gd name="connsiteY392" fmla="*/ 341117 h 835479"/>
                <a:gd name="connsiteX393" fmla="*/ 2409485 w 6858000"/>
                <a:gd name="connsiteY393" fmla="*/ 365502 h 835479"/>
                <a:gd name="connsiteX394" fmla="*/ 2409487 w 6858000"/>
                <a:gd name="connsiteY394" fmla="*/ 365504 h 835479"/>
                <a:gd name="connsiteX395" fmla="*/ 2463015 w 6858000"/>
                <a:gd name="connsiteY395" fmla="*/ 388434 h 835479"/>
                <a:gd name="connsiteX396" fmla="*/ 2463017 w 6858000"/>
                <a:gd name="connsiteY396" fmla="*/ 388434 h 835479"/>
                <a:gd name="connsiteX397" fmla="*/ 2518262 w 6858000"/>
                <a:gd name="connsiteY397" fmla="*/ 379792 h 835479"/>
                <a:gd name="connsiteX398" fmla="*/ 2518263 w 6858000"/>
                <a:gd name="connsiteY398" fmla="*/ 379791 h 835479"/>
                <a:gd name="connsiteX399" fmla="*/ 2545005 w 6858000"/>
                <a:gd name="connsiteY399" fmla="*/ 376147 h 835479"/>
                <a:gd name="connsiteX400" fmla="*/ 2545006 w 6858000"/>
                <a:gd name="connsiteY400" fmla="*/ 376147 h 835479"/>
                <a:gd name="connsiteX401" fmla="*/ 2571034 w 6858000"/>
                <a:gd name="connsiteY401" fmla="*/ 380361 h 835479"/>
                <a:gd name="connsiteX402" fmla="*/ 2668001 w 6858000"/>
                <a:gd name="connsiteY402" fmla="*/ 453514 h 835479"/>
                <a:gd name="connsiteX403" fmla="*/ 2745348 w 6858000"/>
                <a:gd name="connsiteY403" fmla="*/ 501904 h 835479"/>
                <a:gd name="connsiteX404" fmla="*/ 2745351 w 6858000"/>
                <a:gd name="connsiteY404" fmla="*/ 501906 h 835479"/>
                <a:gd name="connsiteX405" fmla="*/ 2778005 w 6858000"/>
                <a:gd name="connsiteY405" fmla="*/ 507825 h 835479"/>
                <a:gd name="connsiteX406" fmla="*/ 2785439 w 6858000"/>
                <a:gd name="connsiteY406" fmla="*/ 507405 h 835479"/>
                <a:gd name="connsiteX407" fmla="*/ 2811779 w 6858000"/>
                <a:gd name="connsiteY407" fmla="*/ 497326 h 835479"/>
                <a:gd name="connsiteX408" fmla="*/ 2811786 w 6858000"/>
                <a:gd name="connsiteY408" fmla="*/ 497322 h 835479"/>
                <a:gd name="connsiteX409" fmla="*/ 2811786 w 6858000"/>
                <a:gd name="connsiteY409" fmla="*/ 497323 h 835479"/>
                <a:gd name="connsiteX410" fmla="*/ 2811779 w 6858000"/>
                <a:gd name="connsiteY410" fmla="*/ 497326 h 835479"/>
                <a:gd name="connsiteX411" fmla="*/ 2793022 w 6858000"/>
                <a:gd name="connsiteY411" fmla="*/ 506976 h 835479"/>
                <a:gd name="connsiteX412" fmla="*/ 2785439 w 6858000"/>
                <a:gd name="connsiteY412" fmla="*/ 507405 h 835479"/>
                <a:gd name="connsiteX413" fmla="*/ 2782304 w 6858000"/>
                <a:gd name="connsiteY413" fmla="*/ 508605 h 835479"/>
                <a:gd name="connsiteX414" fmla="*/ 2778005 w 6858000"/>
                <a:gd name="connsiteY414" fmla="*/ 507825 h 835479"/>
                <a:gd name="connsiteX415" fmla="*/ 2770757 w 6858000"/>
                <a:gd name="connsiteY415" fmla="*/ 508235 h 835479"/>
                <a:gd name="connsiteX416" fmla="*/ 2745351 w 6858000"/>
                <a:gd name="connsiteY416" fmla="*/ 501906 h 835479"/>
                <a:gd name="connsiteX417" fmla="*/ 2745347 w 6858000"/>
                <a:gd name="connsiteY417" fmla="*/ 501904 h 835479"/>
                <a:gd name="connsiteX418" fmla="*/ 2668000 w 6858000"/>
                <a:gd name="connsiteY418" fmla="*/ 453514 h 835479"/>
                <a:gd name="connsiteX419" fmla="*/ 2571033 w 6858000"/>
                <a:gd name="connsiteY419" fmla="*/ 380361 h 835479"/>
                <a:gd name="connsiteX420" fmla="*/ 2545006 w 6858000"/>
                <a:gd name="connsiteY420" fmla="*/ 376147 h 835479"/>
                <a:gd name="connsiteX421" fmla="*/ 2518264 w 6858000"/>
                <a:gd name="connsiteY421" fmla="*/ 379791 h 835479"/>
                <a:gd name="connsiteX422" fmla="*/ 2518262 w 6858000"/>
                <a:gd name="connsiteY422" fmla="*/ 379792 h 835479"/>
                <a:gd name="connsiteX423" fmla="*/ 2490550 w 6858000"/>
                <a:gd name="connsiteY423" fmla="*/ 386372 h 835479"/>
                <a:gd name="connsiteX424" fmla="*/ 2463017 w 6858000"/>
                <a:gd name="connsiteY424" fmla="*/ 388434 h 835479"/>
                <a:gd name="connsiteX425" fmla="*/ 2463016 w 6858000"/>
                <a:gd name="connsiteY425" fmla="*/ 388434 h 835479"/>
                <a:gd name="connsiteX426" fmla="*/ 2463015 w 6858000"/>
                <a:gd name="connsiteY426" fmla="*/ 388434 h 835479"/>
                <a:gd name="connsiteX427" fmla="*/ 2435912 w 6858000"/>
                <a:gd name="connsiteY427" fmla="*/ 382603 h 835479"/>
                <a:gd name="connsiteX428" fmla="*/ 2409487 w 6858000"/>
                <a:gd name="connsiteY428" fmla="*/ 365504 h 835479"/>
                <a:gd name="connsiteX429" fmla="*/ 2409484 w 6858000"/>
                <a:gd name="connsiteY429" fmla="*/ 365502 h 835479"/>
                <a:gd name="connsiteX430" fmla="*/ 2334043 w 6858000"/>
                <a:gd name="connsiteY430" fmla="*/ 341117 h 835479"/>
                <a:gd name="connsiteX431" fmla="*/ 2228313 w 6858000"/>
                <a:gd name="connsiteY431" fmla="*/ 312160 h 835479"/>
                <a:gd name="connsiteX432" fmla="*/ 2188878 w 6858000"/>
                <a:gd name="connsiteY432" fmla="*/ 296920 h 835479"/>
                <a:gd name="connsiteX433" fmla="*/ 2094577 w 6858000"/>
                <a:gd name="connsiteY433" fmla="*/ 274249 h 835479"/>
                <a:gd name="connsiteX434" fmla="*/ 2016468 w 6858000"/>
                <a:gd name="connsiteY434" fmla="*/ 259390 h 835479"/>
                <a:gd name="connsiteX435" fmla="*/ 1953412 w 6858000"/>
                <a:gd name="connsiteY435" fmla="*/ 212907 h 835479"/>
                <a:gd name="connsiteX436" fmla="*/ 1933218 w 6858000"/>
                <a:gd name="connsiteY436" fmla="*/ 188902 h 835479"/>
                <a:gd name="connsiteX437" fmla="*/ 1916453 w 6858000"/>
                <a:gd name="connsiteY437" fmla="*/ 173472 h 835479"/>
                <a:gd name="connsiteX438" fmla="*/ 1842157 w 6858000"/>
                <a:gd name="connsiteY438" fmla="*/ 82981 h 835479"/>
                <a:gd name="connsiteX439" fmla="*/ 1833774 w 6858000"/>
                <a:gd name="connsiteY439" fmla="*/ 75360 h 835479"/>
                <a:gd name="connsiteX440" fmla="*/ 1733187 w 6858000"/>
                <a:gd name="connsiteY440" fmla="*/ 33639 h 835479"/>
                <a:gd name="connsiteX441" fmla="*/ 1697752 w 6858000"/>
                <a:gd name="connsiteY441" fmla="*/ 10971 h 835479"/>
                <a:gd name="connsiteX442" fmla="*/ 1687320 w 6858000"/>
                <a:gd name="connsiteY442" fmla="*/ 456 h 835479"/>
                <a:gd name="connsiteX443" fmla="*/ 916806 w 6858000"/>
                <a:gd name="connsiteY443" fmla="*/ 456 h 835479"/>
                <a:gd name="connsiteX444" fmla="*/ 927155 w 6858000"/>
                <a:gd name="connsiteY444" fmla="*/ 9636 h 835479"/>
                <a:gd name="connsiteX445" fmla="*/ 1097087 w 6858000"/>
                <a:gd name="connsiteY445" fmla="*/ 6016 h 835479"/>
                <a:gd name="connsiteX446" fmla="*/ 1123185 w 6858000"/>
                <a:gd name="connsiteY446" fmla="*/ 1634 h 835479"/>
                <a:gd name="connsiteX447" fmla="*/ 1184028 w 6858000"/>
                <a:gd name="connsiteY447" fmla="*/ 26353 h 835479"/>
                <a:gd name="connsiteX448" fmla="*/ 1123184 w 6858000"/>
                <a:gd name="connsiteY448" fmla="*/ 1635 h 835479"/>
                <a:gd name="connsiteX449" fmla="*/ 1097086 w 6858000"/>
                <a:gd name="connsiteY449" fmla="*/ 6017 h 835479"/>
                <a:gd name="connsiteX450" fmla="*/ 927154 w 6858000"/>
                <a:gd name="connsiteY450" fmla="*/ 9637 h 835479"/>
                <a:gd name="connsiteX451" fmla="*/ 916804 w 6858000"/>
                <a:gd name="connsiteY451" fmla="*/ 456 h 835479"/>
                <a:gd name="connsiteX452" fmla="*/ 578772 w 6858000"/>
                <a:gd name="connsiteY452" fmla="*/ 456 h 835479"/>
                <a:gd name="connsiteX453" fmla="*/ 556046 w 6858000"/>
                <a:gd name="connsiteY453" fmla="*/ 6589 h 835479"/>
                <a:gd name="connsiteX454" fmla="*/ 517850 w 6858000"/>
                <a:gd name="connsiteY454" fmla="*/ 15506 h 835479"/>
                <a:gd name="connsiteX455" fmla="*/ 556047 w 6858000"/>
                <a:gd name="connsiteY455" fmla="*/ 6588 h 835479"/>
                <a:gd name="connsiteX456" fmla="*/ 578770 w 6858000"/>
                <a:gd name="connsiteY456" fmla="*/ 456 h 835479"/>
                <a:gd name="connsiteX457" fmla="*/ 0 w 6858000"/>
                <a:gd name="connsiteY457" fmla="*/ 456 h 835479"/>
                <a:gd name="connsiteX458" fmla="*/ 0 w 6858000"/>
                <a:gd name="connsiteY458" fmla="*/ 20445 h 835479"/>
                <a:gd name="connsiteX459" fmla="*/ 0 w 6858000"/>
                <a:gd name="connsiteY459" fmla="*/ 29969 h 835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</a:cxnLst>
              <a:rect l="l" t="t" r="r" b="b"/>
              <a:pathLst>
                <a:path w="6858000" h="835479">
                  <a:moveTo>
                    <a:pt x="6564619" y="468946"/>
                  </a:moveTo>
                  <a:lnTo>
                    <a:pt x="6564620" y="468946"/>
                  </a:lnTo>
                  <a:cubicBezTo>
                    <a:pt x="6575478" y="479233"/>
                    <a:pt x="6582146" y="485329"/>
                    <a:pt x="6588625" y="491425"/>
                  </a:cubicBezTo>
                  <a:lnTo>
                    <a:pt x="6625224" y="508047"/>
                  </a:lnTo>
                  <a:lnTo>
                    <a:pt x="6662539" y="500953"/>
                  </a:lnTo>
                  <a:lnTo>
                    <a:pt x="6662540" y="500952"/>
                  </a:lnTo>
                  <a:lnTo>
                    <a:pt x="6662543" y="500951"/>
                  </a:lnTo>
                  <a:lnTo>
                    <a:pt x="6683026" y="489501"/>
                  </a:lnTo>
                  <a:lnTo>
                    <a:pt x="6702975" y="486354"/>
                  </a:lnTo>
                  <a:lnTo>
                    <a:pt x="6702976" y="486354"/>
                  </a:lnTo>
                  <a:cubicBezTo>
                    <a:pt x="6716168" y="486759"/>
                    <a:pt x="6729218" y="491903"/>
                    <a:pt x="6742552" y="500190"/>
                  </a:cubicBezTo>
                  <a:lnTo>
                    <a:pt x="6742554" y="500191"/>
                  </a:lnTo>
                  <a:lnTo>
                    <a:pt x="6812061" y="519668"/>
                  </a:lnTo>
                  <a:lnTo>
                    <a:pt x="6776799" y="514894"/>
                  </a:lnTo>
                  <a:lnTo>
                    <a:pt x="6742554" y="500191"/>
                  </a:lnTo>
                  <a:lnTo>
                    <a:pt x="6742551" y="500190"/>
                  </a:lnTo>
                  <a:lnTo>
                    <a:pt x="6702975" y="486354"/>
                  </a:lnTo>
                  <a:lnTo>
                    <a:pt x="6662543" y="500951"/>
                  </a:lnTo>
                  <a:lnTo>
                    <a:pt x="6662541" y="500952"/>
                  </a:lnTo>
                  <a:lnTo>
                    <a:pt x="6662539" y="500953"/>
                  </a:lnTo>
                  <a:lnTo>
                    <a:pt x="6645551" y="508036"/>
                  </a:lnTo>
                  <a:lnTo>
                    <a:pt x="6625224" y="508047"/>
                  </a:lnTo>
                  <a:lnTo>
                    <a:pt x="6625223" y="508047"/>
                  </a:lnTo>
                  <a:cubicBezTo>
                    <a:pt x="6611340" y="505951"/>
                    <a:pt x="6597577" y="499903"/>
                    <a:pt x="6588624" y="491425"/>
                  </a:cubicBezTo>
                  <a:close/>
                  <a:moveTo>
                    <a:pt x="6438980" y="549267"/>
                  </a:moveTo>
                  <a:lnTo>
                    <a:pt x="6463839" y="529336"/>
                  </a:lnTo>
                  <a:lnTo>
                    <a:pt x="6463848" y="529334"/>
                  </a:lnTo>
                  <a:lnTo>
                    <a:pt x="6513011" y="515538"/>
                  </a:lnTo>
                  <a:lnTo>
                    <a:pt x="6546193" y="496733"/>
                  </a:lnTo>
                  <a:lnTo>
                    <a:pt x="6546194" y="496733"/>
                  </a:lnTo>
                  <a:lnTo>
                    <a:pt x="6521803" y="513071"/>
                  </a:lnTo>
                  <a:lnTo>
                    <a:pt x="6513011" y="515538"/>
                  </a:lnTo>
                  <a:lnTo>
                    <a:pt x="6508051" y="518349"/>
                  </a:lnTo>
                  <a:lnTo>
                    <a:pt x="6463848" y="529334"/>
                  </a:lnTo>
                  <a:lnTo>
                    <a:pt x="6463840" y="529336"/>
                  </a:lnTo>
                  <a:cubicBezTo>
                    <a:pt x="6451649" y="532288"/>
                    <a:pt x="6444076" y="539765"/>
                    <a:pt x="6438980" y="549267"/>
                  </a:cubicBezTo>
                  <a:close/>
                  <a:moveTo>
                    <a:pt x="6365203" y="635242"/>
                  </a:moveTo>
                  <a:lnTo>
                    <a:pt x="6387909" y="633959"/>
                  </a:lnTo>
                  <a:lnTo>
                    <a:pt x="6391548" y="632195"/>
                  </a:lnTo>
                  <a:lnTo>
                    <a:pt x="6407331" y="624541"/>
                  </a:lnTo>
                  <a:lnTo>
                    <a:pt x="6407332" y="624541"/>
                  </a:lnTo>
                  <a:lnTo>
                    <a:pt x="6391548" y="632195"/>
                  </a:lnTo>
                  <a:lnTo>
                    <a:pt x="6387909" y="633961"/>
                  </a:lnTo>
                  <a:close/>
                  <a:moveTo>
                    <a:pt x="4221390" y="396172"/>
                  </a:moveTo>
                  <a:lnTo>
                    <a:pt x="4221391" y="396172"/>
                  </a:lnTo>
                  <a:cubicBezTo>
                    <a:pt x="4232060" y="396934"/>
                    <a:pt x="4243872" y="397124"/>
                    <a:pt x="4253014" y="401888"/>
                  </a:cubicBezTo>
                  <a:cubicBezTo>
                    <a:pt x="4277401" y="414081"/>
                    <a:pt x="4300070" y="429701"/>
                    <a:pt x="4324645" y="441704"/>
                  </a:cubicBezTo>
                  <a:lnTo>
                    <a:pt x="4363890" y="450658"/>
                  </a:lnTo>
                  <a:lnTo>
                    <a:pt x="4482003" y="449896"/>
                  </a:lnTo>
                  <a:cubicBezTo>
                    <a:pt x="4546775" y="447228"/>
                    <a:pt x="4612499" y="446656"/>
                    <a:pt x="4659173" y="389886"/>
                  </a:cubicBezTo>
                  <a:cubicBezTo>
                    <a:pt x="4662985" y="385314"/>
                    <a:pt x="4671175" y="382646"/>
                    <a:pt x="4677654" y="381884"/>
                  </a:cubicBezTo>
                  <a:cubicBezTo>
                    <a:pt x="4707563" y="378265"/>
                    <a:pt x="4738234" y="377883"/>
                    <a:pt x="4767763" y="371977"/>
                  </a:cubicBezTo>
                  <a:cubicBezTo>
                    <a:pt x="4779574" y="369596"/>
                    <a:pt x="4790386" y="368787"/>
                    <a:pt x="4800482" y="370668"/>
                  </a:cubicBezTo>
                  <a:lnTo>
                    <a:pt x="4800483" y="370668"/>
                  </a:lnTo>
                  <a:cubicBezTo>
                    <a:pt x="4810580" y="372549"/>
                    <a:pt x="4819963" y="377122"/>
                    <a:pt x="4828916" y="385504"/>
                  </a:cubicBezTo>
                  <a:lnTo>
                    <a:pt x="4863342" y="407685"/>
                  </a:lnTo>
                  <a:lnTo>
                    <a:pt x="4889274" y="415214"/>
                  </a:lnTo>
                  <a:lnTo>
                    <a:pt x="4912167" y="413509"/>
                  </a:lnTo>
                  <a:cubicBezTo>
                    <a:pt x="4919977" y="411794"/>
                    <a:pt x="4927121" y="411437"/>
                    <a:pt x="4933803" y="412107"/>
                  </a:cubicBezTo>
                  <a:lnTo>
                    <a:pt x="4933804" y="412107"/>
                  </a:lnTo>
                  <a:lnTo>
                    <a:pt x="4952672" y="416866"/>
                  </a:lnTo>
                  <a:lnTo>
                    <a:pt x="4957452" y="419659"/>
                  </a:lnTo>
                  <a:lnTo>
                    <a:pt x="4961455" y="420937"/>
                  </a:lnTo>
                  <a:cubicBezTo>
                    <a:pt x="4970096" y="425448"/>
                    <a:pt x="4978393" y="431154"/>
                    <a:pt x="4987037" y="436941"/>
                  </a:cubicBezTo>
                  <a:cubicBezTo>
                    <a:pt x="5003801" y="448180"/>
                    <a:pt x="5022852" y="462278"/>
                    <a:pt x="5041521" y="463420"/>
                  </a:cubicBezTo>
                  <a:lnTo>
                    <a:pt x="5041527" y="463422"/>
                  </a:lnTo>
                  <a:lnTo>
                    <a:pt x="5064789" y="468043"/>
                  </a:lnTo>
                  <a:lnTo>
                    <a:pt x="5070584" y="470217"/>
                  </a:lnTo>
                  <a:lnTo>
                    <a:pt x="5072375" y="470636"/>
                  </a:lnTo>
                  <a:lnTo>
                    <a:pt x="5087443" y="476540"/>
                  </a:lnTo>
                  <a:lnTo>
                    <a:pt x="5133219" y="489567"/>
                  </a:lnTo>
                  <a:lnTo>
                    <a:pt x="5133224" y="489569"/>
                  </a:lnTo>
                  <a:lnTo>
                    <a:pt x="5166112" y="482853"/>
                  </a:lnTo>
                  <a:lnTo>
                    <a:pt x="5166113" y="482853"/>
                  </a:lnTo>
                  <a:cubicBezTo>
                    <a:pt x="5167637" y="482091"/>
                    <a:pt x="5169780" y="482663"/>
                    <a:pt x="5172090" y="483545"/>
                  </a:cubicBezTo>
                  <a:lnTo>
                    <a:pt x="5179067" y="486091"/>
                  </a:lnTo>
                  <a:lnTo>
                    <a:pt x="5229432" y="485925"/>
                  </a:lnTo>
                  <a:lnTo>
                    <a:pt x="5243613" y="478254"/>
                  </a:lnTo>
                  <a:lnTo>
                    <a:pt x="5272795" y="462468"/>
                  </a:lnTo>
                  <a:cubicBezTo>
                    <a:pt x="5285440" y="450823"/>
                    <a:pt x="5298594" y="443117"/>
                    <a:pt x="5312287" y="438565"/>
                  </a:cubicBezTo>
                  <a:lnTo>
                    <a:pt x="5321350" y="437509"/>
                  </a:lnTo>
                  <a:lnTo>
                    <a:pt x="5326162" y="435035"/>
                  </a:lnTo>
                  <a:lnTo>
                    <a:pt x="5355013" y="433589"/>
                  </a:lnTo>
                  <a:lnTo>
                    <a:pt x="5355014" y="433589"/>
                  </a:lnTo>
                  <a:cubicBezTo>
                    <a:pt x="5364882" y="434238"/>
                    <a:pt x="5375002" y="435941"/>
                    <a:pt x="5385384" y="438465"/>
                  </a:cubicBezTo>
                  <a:cubicBezTo>
                    <a:pt x="5398721" y="441704"/>
                    <a:pt x="5412057" y="443990"/>
                    <a:pt x="5425582" y="446656"/>
                  </a:cubicBezTo>
                  <a:cubicBezTo>
                    <a:pt x="5443870" y="450466"/>
                    <a:pt x="5462351" y="454468"/>
                    <a:pt x="5480637" y="458278"/>
                  </a:cubicBezTo>
                  <a:lnTo>
                    <a:pt x="5507667" y="462803"/>
                  </a:lnTo>
                  <a:lnTo>
                    <a:pt x="5531691" y="452184"/>
                  </a:lnTo>
                  <a:lnTo>
                    <a:pt x="5531692" y="452183"/>
                  </a:lnTo>
                  <a:cubicBezTo>
                    <a:pt x="5537599" y="445133"/>
                    <a:pt x="5542648" y="441941"/>
                    <a:pt x="5547577" y="442037"/>
                  </a:cubicBezTo>
                  <a:lnTo>
                    <a:pt x="5547578" y="442037"/>
                  </a:lnTo>
                  <a:cubicBezTo>
                    <a:pt x="5552507" y="442132"/>
                    <a:pt x="5557317" y="445514"/>
                    <a:pt x="5562746" y="451610"/>
                  </a:cubicBezTo>
                  <a:cubicBezTo>
                    <a:pt x="5600467" y="494284"/>
                    <a:pt x="5646189" y="520954"/>
                    <a:pt x="5704483" y="522858"/>
                  </a:cubicBezTo>
                  <a:cubicBezTo>
                    <a:pt x="5716485" y="523241"/>
                    <a:pt x="5728678" y="525906"/>
                    <a:pt x="5740488" y="528765"/>
                  </a:cubicBezTo>
                  <a:cubicBezTo>
                    <a:pt x="5747728" y="530479"/>
                    <a:pt x="5756493" y="532385"/>
                    <a:pt x="5760873" y="537529"/>
                  </a:cubicBezTo>
                  <a:cubicBezTo>
                    <a:pt x="5794974" y="576772"/>
                    <a:pt x="5837457" y="604015"/>
                    <a:pt x="5883751" y="625924"/>
                  </a:cubicBezTo>
                  <a:lnTo>
                    <a:pt x="5883755" y="625926"/>
                  </a:lnTo>
                  <a:lnTo>
                    <a:pt x="5935945" y="643829"/>
                  </a:lnTo>
                  <a:lnTo>
                    <a:pt x="5935949" y="643830"/>
                  </a:lnTo>
                  <a:lnTo>
                    <a:pt x="5993289" y="640211"/>
                  </a:lnTo>
                  <a:lnTo>
                    <a:pt x="5993290" y="640210"/>
                  </a:lnTo>
                  <a:cubicBezTo>
                    <a:pt x="6004530" y="639068"/>
                    <a:pt x="6017484" y="639259"/>
                    <a:pt x="6026439" y="633735"/>
                  </a:cubicBezTo>
                  <a:cubicBezTo>
                    <a:pt x="6054824" y="616397"/>
                    <a:pt x="6082257" y="597729"/>
                    <a:pt x="6108737" y="577534"/>
                  </a:cubicBezTo>
                  <a:cubicBezTo>
                    <a:pt x="6120073" y="568866"/>
                    <a:pt x="6126883" y="563913"/>
                    <a:pt x="6133313" y="563843"/>
                  </a:cubicBezTo>
                  <a:lnTo>
                    <a:pt x="6133314" y="563843"/>
                  </a:lnTo>
                  <a:lnTo>
                    <a:pt x="6143189" y="567542"/>
                  </a:lnTo>
                  <a:lnTo>
                    <a:pt x="6155599" y="579438"/>
                  </a:lnTo>
                  <a:lnTo>
                    <a:pt x="6155602" y="579440"/>
                  </a:lnTo>
                  <a:cubicBezTo>
                    <a:pt x="6175797" y="601729"/>
                    <a:pt x="6200944" y="613349"/>
                    <a:pt x="6228756" y="618111"/>
                  </a:cubicBezTo>
                  <a:lnTo>
                    <a:pt x="6361539" y="635448"/>
                  </a:lnTo>
                  <a:lnTo>
                    <a:pt x="6361538" y="635448"/>
                  </a:lnTo>
                  <a:cubicBezTo>
                    <a:pt x="6317150" y="631828"/>
                    <a:pt x="6272763" y="625542"/>
                    <a:pt x="6228755" y="618111"/>
                  </a:cubicBezTo>
                  <a:cubicBezTo>
                    <a:pt x="6200943" y="613349"/>
                    <a:pt x="6175796" y="601729"/>
                    <a:pt x="6155601" y="579440"/>
                  </a:cubicBezTo>
                  <a:lnTo>
                    <a:pt x="6155599" y="579438"/>
                  </a:lnTo>
                  <a:lnTo>
                    <a:pt x="6133314" y="563843"/>
                  </a:lnTo>
                  <a:lnTo>
                    <a:pt x="6108738" y="577534"/>
                  </a:lnTo>
                  <a:cubicBezTo>
                    <a:pt x="6082258" y="597729"/>
                    <a:pt x="6054825" y="616397"/>
                    <a:pt x="6026440" y="633735"/>
                  </a:cubicBezTo>
                  <a:cubicBezTo>
                    <a:pt x="6017485" y="639259"/>
                    <a:pt x="6004531" y="639068"/>
                    <a:pt x="5993291" y="640210"/>
                  </a:cubicBezTo>
                  <a:lnTo>
                    <a:pt x="5993289" y="640211"/>
                  </a:lnTo>
                  <a:lnTo>
                    <a:pt x="5964476" y="643664"/>
                  </a:lnTo>
                  <a:lnTo>
                    <a:pt x="5935949" y="643830"/>
                  </a:lnTo>
                  <a:lnTo>
                    <a:pt x="5935948" y="643830"/>
                  </a:lnTo>
                  <a:lnTo>
                    <a:pt x="5935945" y="643829"/>
                  </a:lnTo>
                  <a:lnTo>
                    <a:pt x="5909350" y="636949"/>
                  </a:lnTo>
                  <a:lnTo>
                    <a:pt x="5883755" y="625926"/>
                  </a:lnTo>
                  <a:lnTo>
                    <a:pt x="5883750" y="625924"/>
                  </a:lnTo>
                  <a:cubicBezTo>
                    <a:pt x="5837456" y="604015"/>
                    <a:pt x="5794973" y="576772"/>
                    <a:pt x="5760872" y="537529"/>
                  </a:cubicBezTo>
                  <a:cubicBezTo>
                    <a:pt x="5756492" y="532385"/>
                    <a:pt x="5747727" y="530479"/>
                    <a:pt x="5740487" y="528765"/>
                  </a:cubicBezTo>
                  <a:cubicBezTo>
                    <a:pt x="5728677" y="525906"/>
                    <a:pt x="5716484" y="523241"/>
                    <a:pt x="5704482" y="522858"/>
                  </a:cubicBezTo>
                  <a:cubicBezTo>
                    <a:pt x="5646188" y="520954"/>
                    <a:pt x="5600466" y="494284"/>
                    <a:pt x="5562745" y="451610"/>
                  </a:cubicBezTo>
                  <a:lnTo>
                    <a:pt x="5547577" y="442037"/>
                  </a:lnTo>
                  <a:lnTo>
                    <a:pt x="5531693" y="452183"/>
                  </a:lnTo>
                  <a:lnTo>
                    <a:pt x="5531691" y="452184"/>
                  </a:lnTo>
                  <a:lnTo>
                    <a:pt x="5520421" y="460582"/>
                  </a:lnTo>
                  <a:lnTo>
                    <a:pt x="5507667" y="462803"/>
                  </a:lnTo>
                  <a:lnTo>
                    <a:pt x="5507666" y="462803"/>
                  </a:lnTo>
                  <a:cubicBezTo>
                    <a:pt x="5498831" y="462755"/>
                    <a:pt x="5489496" y="460183"/>
                    <a:pt x="5480636" y="458278"/>
                  </a:cubicBezTo>
                  <a:cubicBezTo>
                    <a:pt x="5462350" y="454468"/>
                    <a:pt x="5443869" y="450466"/>
                    <a:pt x="5425581" y="446656"/>
                  </a:cubicBezTo>
                  <a:cubicBezTo>
                    <a:pt x="5412056" y="443990"/>
                    <a:pt x="5398720" y="441704"/>
                    <a:pt x="5385383" y="438465"/>
                  </a:cubicBezTo>
                  <a:lnTo>
                    <a:pt x="5355013" y="433589"/>
                  </a:lnTo>
                  <a:lnTo>
                    <a:pt x="5321350" y="437509"/>
                  </a:lnTo>
                  <a:lnTo>
                    <a:pt x="5272796" y="462468"/>
                  </a:lnTo>
                  <a:lnTo>
                    <a:pt x="5243613" y="478254"/>
                  </a:lnTo>
                  <a:lnTo>
                    <a:pt x="5229433" y="485925"/>
                  </a:lnTo>
                  <a:cubicBezTo>
                    <a:pt x="5213597" y="489759"/>
                    <a:pt x="5196594" y="489711"/>
                    <a:pt x="5179067" y="486091"/>
                  </a:cubicBezTo>
                  <a:lnTo>
                    <a:pt x="5179066" y="486091"/>
                  </a:lnTo>
                  <a:cubicBezTo>
                    <a:pt x="5176875" y="485615"/>
                    <a:pt x="5174399" y="484425"/>
                    <a:pt x="5172089" y="483545"/>
                  </a:cubicBezTo>
                  <a:lnTo>
                    <a:pt x="5166113" y="482853"/>
                  </a:lnTo>
                  <a:lnTo>
                    <a:pt x="5133224" y="489569"/>
                  </a:lnTo>
                  <a:lnTo>
                    <a:pt x="5133223" y="489569"/>
                  </a:lnTo>
                  <a:lnTo>
                    <a:pt x="5133219" y="489567"/>
                  </a:lnTo>
                  <a:lnTo>
                    <a:pt x="5102460" y="482424"/>
                  </a:lnTo>
                  <a:lnTo>
                    <a:pt x="5087443" y="476540"/>
                  </a:lnTo>
                  <a:lnTo>
                    <a:pt x="5087422" y="476534"/>
                  </a:lnTo>
                  <a:lnTo>
                    <a:pt x="5070584" y="470217"/>
                  </a:lnTo>
                  <a:lnTo>
                    <a:pt x="5041527" y="463422"/>
                  </a:lnTo>
                  <a:lnTo>
                    <a:pt x="5041520" y="463420"/>
                  </a:lnTo>
                  <a:cubicBezTo>
                    <a:pt x="5022851" y="462278"/>
                    <a:pt x="5003800" y="448180"/>
                    <a:pt x="4987036" y="436941"/>
                  </a:cubicBezTo>
                  <a:lnTo>
                    <a:pt x="4957452" y="419659"/>
                  </a:lnTo>
                  <a:lnTo>
                    <a:pt x="4933804" y="412107"/>
                  </a:lnTo>
                  <a:lnTo>
                    <a:pt x="4912168" y="413509"/>
                  </a:lnTo>
                  <a:cubicBezTo>
                    <a:pt x="4904357" y="415271"/>
                    <a:pt x="4896713" y="415783"/>
                    <a:pt x="4889275" y="415214"/>
                  </a:cubicBezTo>
                  <a:lnTo>
                    <a:pt x="4889274" y="415214"/>
                  </a:lnTo>
                  <a:lnTo>
                    <a:pt x="4867613" y="410436"/>
                  </a:lnTo>
                  <a:lnTo>
                    <a:pt x="4863342" y="407685"/>
                  </a:lnTo>
                  <a:lnTo>
                    <a:pt x="4857316" y="405935"/>
                  </a:lnTo>
                  <a:cubicBezTo>
                    <a:pt x="4847213" y="400792"/>
                    <a:pt x="4837702" y="393791"/>
                    <a:pt x="4828915" y="385504"/>
                  </a:cubicBezTo>
                  <a:lnTo>
                    <a:pt x="4800482" y="370668"/>
                  </a:lnTo>
                  <a:lnTo>
                    <a:pt x="4767764" y="371977"/>
                  </a:lnTo>
                  <a:cubicBezTo>
                    <a:pt x="4738235" y="377883"/>
                    <a:pt x="4707564" y="378265"/>
                    <a:pt x="4677655" y="381884"/>
                  </a:cubicBezTo>
                  <a:cubicBezTo>
                    <a:pt x="4671176" y="382646"/>
                    <a:pt x="4662986" y="385314"/>
                    <a:pt x="4659174" y="389886"/>
                  </a:cubicBezTo>
                  <a:cubicBezTo>
                    <a:pt x="4612500" y="446656"/>
                    <a:pt x="4546776" y="447228"/>
                    <a:pt x="4482004" y="449896"/>
                  </a:cubicBezTo>
                  <a:cubicBezTo>
                    <a:pt x="4442761" y="451610"/>
                    <a:pt x="4403325" y="451610"/>
                    <a:pt x="4363890" y="450658"/>
                  </a:cubicBezTo>
                  <a:lnTo>
                    <a:pt x="4363889" y="450658"/>
                  </a:lnTo>
                  <a:cubicBezTo>
                    <a:pt x="4350553" y="450466"/>
                    <a:pt x="4336456" y="447418"/>
                    <a:pt x="4324644" y="441704"/>
                  </a:cubicBezTo>
                  <a:cubicBezTo>
                    <a:pt x="4300069" y="429701"/>
                    <a:pt x="4277400" y="414081"/>
                    <a:pt x="4253013" y="401888"/>
                  </a:cubicBezTo>
                  <a:close/>
                  <a:moveTo>
                    <a:pt x="4165382" y="392362"/>
                  </a:moveTo>
                  <a:lnTo>
                    <a:pt x="4165383" y="392362"/>
                  </a:lnTo>
                  <a:lnTo>
                    <a:pt x="4192387" y="396267"/>
                  </a:lnTo>
                  <a:lnTo>
                    <a:pt x="4192386" y="396267"/>
                  </a:lnTo>
                  <a:cubicBezTo>
                    <a:pt x="4182766" y="396363"/>
                    <a:pt x="4173479" y="395791"/>
                    <a:pt x="4165382" y="392362"/>
                  </a:cubicBezTo>
                  <a:close/>
                  <a:moveTo>
                    <a:pt x="3885337" y="379980"/>
                  </a:moveTo>
                  <a:lnTo>
                    <a:pt x="3885338" y="379980"/>
                  </a:lnTo>
                  <a:lnTo>
                    <a:pt x="3885341" y="379982"/>
                  </a:lnTo>
                  <a:lnTo>
                    <a:pt x="3962157" y="411865"/>
                  </a:lnTo>
                  <a:lnTo>
                    <a:pt x="3962159" y="411865"/>
                  </a:lnTo>
                  <a:lnTo>
                    <a:pt x="4043837" y="396173"/>
                  </a:lnTo>
                  <a:lnTo>
                    <a:pt x="4043838" y="396172"/>
                  </a:lnTo>
                  <a:cubicBezTo>
                    <a:pt x="4063841" y="387409"/>
                    <a:pt x="4083701" y="382027"/>
                    <a:pt x="4103824" y="381051"/>
                  </a:cubicBezTo>
                  <a:lnTo>
                    <a:pt x="4103825" y="381051"/>
                  </a:lnTo>
                  <a:lnTo>
                    <a:pt x="4134255" y="383018"/>
                  </a:lnTo>
                  <a:lnTo>
                    <a:pt x="4165381" y="392362"/>
                  </a:lnTo>
                  <a:lnTo>
                    <a:pt x="4103825" y="381051"/>
                  </a:lnTo>
                  <a:lnTo>
                    <a:pt x="4043839" y="396172"/>
                  </a:lnTo>
                  <a:lnTo>
                    <a:pt x="4043837" y="396173"/>
                  </a:lnTo>
                  <a:lnTo>
                    <a:pt x="4002409" y="409475"/>
                  </a:lnTo>
                  <a:lnTo>
                    <a:pt x="3962159" y="411865"/>
                  </a:lnTo>
                  <a:lnTo>
                    <a:pt x="3962158" y="411865"/>
                  </a:lnTo>
                  <a:lnTo>
                    <a:pt x="3962157" y="411865"/>
                  </a:lnTo>
                  <a:lnTo>
                    <a:pt x="3923124" y="402361"/>
                  </a:lnTo>
                  <a:lnTo>
                    <a:pt x="3885341" y="379982"/>
                  </a:lnTo>
                  <a:close/>
                  <a:moveTo>
                    <a:pt x="3669899" y="394577"/>
                  </a:moveTo>
                  <a:lnTo>
                    <a:pt x="3680163" y="397173"/>
                  </a:lnTo>
                  <a:lnTo>
                    <a:pt x="3734836" y="393125"/>
                  </a:lnTo>
                  <a:lnTo>
                    <a:pt x="3734837" y="393125"/>
                  </a:lnTo>
                  <a:cubicBezTo>
                    <a:pt x="3741315" y="392173"/>
                    <a:pt x="3749125" y="390839"/>
                    <a:pt x="3754652" y="393507"/>
                  </a:cubicBezTo>
                  <a:lnTo>
                    <a:pt x="3789775" y="399864"/>
                  </a:lnTo>
                  <a:lnTo>
                    <a:pt x="3822471" y="384932"/>
                  </a:lnTo>
                  <a:cubicBezTo>
                    <a:pt x="3831901" y="377884"/>
                    <a:pt x="3842045" y="372264"/>
                    <a:pt x="3852618" y="370597"/>
                  </a:cubicBezTo>
                  <a:lnTo>
                    <a:pt x="3852619" y="370597"/>
                  </a:lnTo>
                  <a:lnTo>
                    <a:pt x="3868763" y="371377"/>
                  </a:lnTo>
                  <a:lnTo>
                    <a:pt x="3885336" y="379980"/>
                  </a:lnTo>
                  <a:lnTo>
                    <a:pt x="3852619" y="370597"/>
                  </a:lnTo>
                  <a:lnTo>
                    <a:pt x="3822472" y="384932"/>
                  </a:lnTo>
                  <a:cubicBezTo>
                    <a:pt x="3811613" y="393124"/>
                    <a:pt x="3800896" y="398269"/>
                    <a:pt x="3789776" y="399864"/>
                  </a:cubicBezTo>
                  <a:lnTo>
                    <a:pt x="3789775" y="399864"/>
                  </a:lnTo>
                  <a:cubicBezTo>
                    <a:pt x="3778654" y="401460"/>
                    <a:pt x="3767129" y="399507"/>
                    <a:pt x="3754651" y="393507"/>
                  </a:cubicBezTo>
                  <a:lnTo>
                    <a:pt x="3734837" y="393125"/>
                  </a:lnTo>
                  <a:lnTo>
                    <a:pt x="3680163" y="397173"/>
                  </a:lnTo>
                  <a:lnTo>
                    <a:pt x="3680162" y="397173"/>
                  </a:lnTo>
                  <a:close/>
                  <a:moveTo>
                    <a:pt x="2836171" y="465063"/>
                  </a:moveTo>
                  <a:lnTo>
                    <a:pt x="2848792" y="456372"/>
                  </a:lnTo>
                  <a:cubicBezTo>
                    <a:pt x="2865009" y="451372"/>
                    <a:pt x="2881306" y="445515"/>
                    <a:pt x="2897784" y="440769"/>
                  </a:cubicBezTo>
                  <a:lnTo>
                    <a:pt x="2903549" y="439740"/>
                  </a:lnTo>
                  <a:lnTo>
                    <a:pt x="2914327" y="436466"/>
                  </a:lnTo>
                  <a:lnTo>
                    <a:pt x="2947858" y="431835"/>
                  </a:lnTo>
                  <a:lnTo>
                    <a:pt x="2947861" y="431834"/>
                  </a:lnTo>
                  <a:lnTo>
                    <a:pt x="2947862" y="431834"/>
                  </a:lnTo>
                  <a:cubicBezTo>
                    <a:pt x="2959156" y="431465"/>
                    <a:pt x="2970575" y="432465"/>
                    <a:pt x="2982148" y="435418"/>
                  </a:cubicBezTo>
                  <a:lnTo>
                    <a:pt x="3077401" y="447111"/>
                  </a:lnTo>
                  <a:lnTo>
                    <a:pt x="3172653" y="434656"/>
                  </a:lnTo>
                  <a:cubicBezTo>
                    <a:pt x="3276479" y="408747"/>
                    <a:pt x="3380304" y="381315"/>
                    <a:pt x="3489466" y="387029"/>
                  </a:cubicBezTo>
                  <a:cubicBezTo>
                    <a:pt x="3507562" y="387981"/>
                    <a:pt x="3529089" y="376360"/>
                    <a:pt x="3544712" y="364930"/>
                  </a:cubicBezTo>
                  <a:cubicBezTo>
                    <a:pt x="3559667" y="354072"/>
                    <a:pt x="3566811" y="348213"/>
                    <a:pt x="3574407" y="347308"/>
                  </a:cubicBezTo>
                  <a:lnTo>
                    <a:pt x="3574408" y="347308"/>
                  </a:lnTo>
                  <a:cubicBezTo>
                    <a:pt x="3582004" y="346403"/>
                    <a:pt x="3590053" y="350452"/>
                    <a:pt x="3606817" y="359406"/>
                  </a:cubicBezTo>
                  <a:cubicBezTo>
                    <a:pt x="3614819" y="363788"/>
                    <a:pt x="3624725" y="366454"/>
                    <a:pt x="3630632" y="372932"/>
                  </a:cubicBezTo>
                  <a:lnTo>
                    <a:pt x="3651953" y="388826"/>
                  </a:lnTo>
                  <a:lnTo>
                    <a:pt x="3630631" y="372932"/>
                  </a:lnTo>
                  <a:cubicBezTo>
                    <a:pt x="3624724" y="366454"/>
                    <a:pt x="3614818" y="363788"/>
                    <a:pt x="3606816" y="359406"/>
                  </a:cubicBezTo>
                  <a:cubicBezTo>
                    <a:pt x="3598434" y="354929"/>
                    <a:pt x="3592231" y="351678"/>
                    <a:pt x="3587173" y="349660"/>
                  </a:cubicBezTo>
                  <a:lnTo>
                    <a:pt x="3574407" y="347308"/>
                  </a:lnTo>
                  <a:lnTo>
                    <a:pt x="3562320" y="352387"/>
                  </a:lnTo>
                  <a:cubicBezTo>
                    <a:pt x="3557715" y="355322"/>
                    <a:pt x="3552190" y="359501"/>
                    <a:pt x="3544713" y="364930"/>
                  </a:cubicBezTo>
                  <a:cubicBezTo>
                    <a:pt x="3529090" y="376360"/>
                    <a:pt x="3507563" y="387981"/>
                    <a:pt x="3489467" y="387029"/>
                  </a:cubicBezTo>
                  <a:cubicBezTo>
                    <a:pt x="3380305" y="381315"/>
                    <a:pt x="3276480" y="408747"/>
                    <a:pt x="3172654" y="434656"/>
                  </a:cubicBezTo>
                  <a:cubicBezTo>
                    <a:pt x="3140649" y="442658"/>
                    <a:pt x="3109025" y="446896"/>
                    <a:pt x="3077401" y="447111"/>
                  </a:cubicBezTo>
                  <a:lnTo>
                    <a:pt x="3077400" y="447111"/>
                  </a:lnTo>
                  <a:cubicBezTo>
                    <a:pt x="3045776" y="447325"/>
                    <a:pt x="3014152" y="443515"/>
                    <a:pt x="2982147" y="435418"/>
                  </a:cubicBezTo>
                  <a:lnTo>
                    <a:pt x="2947862" y="431834"/>
                  </a:lnTo>
                  <a:lnTo>
                    <a:pt x="2947858" y="431835"/>
                  </a:lnTo>
                  <a:lnTo>
                    <a:pt x="2903549" y="439740"/>
                  </a:lnTo>
                  <a:lnTo>
                    <a:pt x="2848793" y="456372"/>
                  </a:lnTo>
                  <a:cubicBezTo>
                    <a:pt x="2844316" y="457705"/>
                    <a:pt x="2839982" y="460991"/>
                    <a:pt x="2836172" y="465063"/>
                  </a:cubicBezTo>
                  <a:close/>
                  <a:moveTo>
                    <a:pt x="1268757" y="18376"/>
                  </a:moveTo>
                  <a:cubicBezTo>
                    <a:pt x="1275401" y="18828"/>
                    <a:pt x="1281688" y="20400"/>
                    <a:pt x="1286069" y="23543"/>
                  </a:cubicBezTo>
                  <a:cubicBezTo>
                    <a:pt x="1306929" y="38116"/>
                    <a:pt x="1328552" y="44356"/>
                    <a:pt x="1350627" y="45880"/>
                  </a:cubicBezTo>
                  <a:lnTo>
                    <a:pt x="1413839" y="40286"/>
                  </a:lnTo>
                  <a:lnTo>
                    <a:pt x="1350626" y="45881"/>
                  </a:lnTo>
                  <a:cubicBezTo>
                    <a:pt x="1328551" y="44356"/>
                    <a:pt x="1306929" y="38117"/>
                    <a:pt x="1286068" y="23543"/>
                  </a:cubicBezTo>
                  <a:close/>
                  <a:moveTo>
                    <a:pt x="313532" y="14019"/>
                  </a:moveTo>
                  <a:lnTo>
                    <a:pt x="313533" y="14018"/>
                  </a:lnTo>
                  <a:cubicBezTo>
                    <a:pt x="316389" y="9826"/>
                    <a:pt x="330298" y="12112"/>
                    <a:pt x="338870" y="13446"/>
                  </a:cubicBezTo>
                  <a:lnTo>
                    <a:pt x="338902" y="13453"/>
                  </a:lnTo>
                  <a:lnTo>
                    <a:pt x="395639" y="23353"/>
                  </a:lnTo>
                  <a:lnTo>
                    <a:pt x="367327" y="19543"/>
                  </a:lnTo>
                  <a:lnTo>
                    <a:pt x="338902" y="13453"/>
                  </a:lnTo>
                  <a:lnTo>
                    <a:pt x="338869" y="13447"/>
                  </a:lnTo>
                  <a:cubicBezTo>
                    <a:pt x="334583" y="12780"/>
                    <a:pt x="328963" y="11875"/>
                    <a:pt x="324057" y="11661"/>
                  </a:cubicBezTo>
                  <a:close/>
                  <a:moveTo>
                    <a:pt x="281567" y="36346"/>
                  </a:moveTo>
                  <a:lnTo>
                    <a:pt x="295414" y="31451"/>
                  </a:lnTo>
                  <a:lnTo>
                    <a:pt x="295414" y="31452"/>
                  </a:lnTo>
                  <a:close/>
                  <a:moveTo>
                    <a:pt x="24485" y="23026"/>
                  </a:moveTo>
                  <a:lnTo>
                    <a:pt x="74128" y="20763"/>
                  </a:lnTo>
                  <a:cubicBezTo>
                    <a:pt x="91491" y="21686"/>
                    <a:pt x="108702" y="23996"/>
                    <a:pt x="125860" y="26687"/>
                  </a:cubicBezTo>
                  <a:lnTo>
                    <a:pt x="153386" y="31082"/>
                  </a:lnTo>
                  <a:lnTo>
                    <a:pt x="228943" y="39355"/>
                  </a:lnTo>
                  <a:lnTo>
                    <a:pt x="177270" y="34896"/>
                  </a:lnTo>
                  <a:lnTo>
                    <a:pt x="153386" y="31082"/>
                  </a:lnTo>
                  <a:lnTo>
                    <a:pt x="151568" y="30883"/>
                  </a:lnTo>
                  <a:cubicBezTo>
                    <a:pt x="125875" y="26653"/>
                    <a:pt x="100173" y="22148"/>
                    <a:pt x="74128" y="20764"/>
                  </a:cubicBezTo>
                  <a:close/>
                  <a:moveTo>
                    <a:pt x="0" y="29969"/>
                  </a:moveTo>
                  <a:lnTo>
                    <a:pt x="0" y="494077"/>
                  </a:lnTo>
                  <a:lnTo>
                    <a:pt x="2816" y="492950"/>
                  </a:lnTo>
                  <a:cubicBezTo>
                    <a:pt x="21485" y="484568"/>
                    <a:pt x="43011" y="481900"/>
                    <a:pt x="63586" y="478851"/>
                  </a:cubicBezTo>
                  <a:cubicBezTo>
                    <a:pt x="101307" y="473327"/>
                    <a:pt x="139218" y="469897"/>
                    <a:pt x="176938" y="464945"/>
                  </a:cubicBezTo>
                  <a:cubicBezTo>
                    <a:pt x="184940" y="463801"/>
                    <a:pt x="194084" y="461707"/>
                    <a:pt x="200181" y="456943"/>
                  </a:cubicBezTo>
                  <a:cubicBezTo>
                    <a:pt x="241900" y="424938"/>
                    <a:pt x="292578" y="415985"/>
                    <a:pt x="340773" y="419031"/>
                  </a:cubicBezTo>
                  <a:cubicBezTo>
                    <a:pt x="378685" y="421320"/>
                    <a:pt x="415834" y="423034"/>
                    <a:pt x="453363" y="419796"/>
                  </a:cubicBezTo>
                  <a:cubicBezTo>
                    <a:pt x="456221" y="419604"/>
                    <a:pt x="460031" y="419986"/>
                    <a:pt x="462125" y="421510"/>
                  </a:cubicBezTo>
                  <a:cubicBezTo>
                    <a:pt x="475080" y="431606"/>
                    <a:pt x="488606" y="432368"/>
                    <a:pt x="505181" y="434082"/>
                  </a:cubicBezTo>
                  <a:cubicBezTo>
                    <a:pt x="528614" y="436560"/>
                    <a:pt x="550140" y="434844"/>
                    <a:pt x="571859" y="430654"/>
                  </a:cubicBezTo>
                  <a:cubicBezTo>
                    <a:pt x="587671" y="427606"/>
                    <a:pt x="603672" y="421320"/>
                    <a:pt x="617771" y="413317"/>
                  </a:cubicBezTo>
                  <a:cubicBezTo>
                    <a:pt x="637391" y="402077"/>
                    <a:pt x="656254" y="397697"/>
                    <a:pt x="674922" y="412555"/>
                  </a:cubicBezTo>
                  <a:cubicBezTo>
                    <a:pt x="695115" y="428368"/>
                    <a:pt x="717976" y="422844"/>
                    <a:pt x="740267" y="423414"/>
                  </a:cubicBezTo>
                  <a:cubicBezTo>
                    <a:pt x="749981" y="423606"/>
                    <a:pt x="760269" y="423224"/>
                    <a:pt x="769604" y="425700"/>
                  </a:cubicBezTo>
                  <a:cubicBezTo>
                    <a:pt x="796654" y="432750"/>
                    <a:pt x="822755" y="443418"/>
                    <a:pt x="850188" y="448180"/>
                  </a:cubicBezTo>
                  <a:cubicBezTo>
                    <a:pt x="865429" y="450847"/>
                    <a:pt x="882383" y="446084"/>
                    <a:pt x="898197" y="442656"/>
                  </a:cubicBezTo>
                  <a:cubicBezTo>
                    <a:pt x="914199" y="439036"/>
                    <a:pt x="930010" y="433512"/>
                    <a:pt x="945443" y="427796"/>
                  </a:cubicBezTo>
                  <a:cubicBezTo>
                    <a:pt x="955919" y="423986"/>
                    <a:pt x="967349" y="420366"/>
                    <a:pt x="975732" y="413507"/>
                  </a:cubicBezTo>
                  <a:cubicBezTo>
                    <a:pt x="994784" y="397887"/>
                    <a:pt x="1014405" y="395219"/>
                    <a:pt x="1036886" y="403411"/>
                  </a:cubicBezTo>
                  <a:cubicBezTo>
                    <a:pt x="1040314" y="404745"/>
                    <a:pt x="1044314" y="404745"/>
                    <a:pt x="1048124" y="404935"/>
                  </a:cubicBezTo>
                  <a:cubicBezTo>
                    <a:pt x="1109090" y="408935"/>
                    <a:pt x="1170050" y="411413"/>
                    <a:pt x="1230632" y="417509"/>
                  </a:cubicBezTo>
                  <a:cubicBezTo>
                    <a:pt x="1255205" y="419986"/>
                    <a:pt x="1278828" y="430844"/>
                    <a:pt x="1303023" y="437702"/>
                  </a:cubicBezTo>
                  <a:cubicBezTo>
                    <a:pt x="1307977" y="439036"/>
                    <a:pt x="1313503" y="441132"/>
                    <a:pt x="1318455" y="440178"/>
                  </a:cubicBezTo>
                  <a:cubicBezTo>
                    <a:pt x="1372367" y="430654"/>
                    <a:pt x="1422853" y="444560"/>
                    <a:pt x="1472574" y="462849"/>
                  </a:cubicBezTo>
                  <a:cubicBezTo>
                    <a:pt x="1477716" y="464755"/>
                    <a:pt x="1484003" y="464183"/>
                    <a:pt x="1489719" y="463801"/>
                  </a:cubicBezTo>
                  <a:cubicBezTo>
                    <a:pt x="1505723" y="462469"/>
                    <a:pt x="1523058" y="455801"/>
                    <a:pt x="1537536" y="459801"/>
                  </a:cubicBezTo>
                  <a:cubicBezTo>
                    <a:pt x="1576018" y="470851"/>
                    <a:pt x="1614119" y="484186"/>
                    <a:pt x="1650316" y="500950"/>
                  </a:cubicBezTo>
                  <a:cubicBezTo>
                    <a:pt x="1687085" y="517905"/>
                    <a:pt x="1721184" y="532193"/>
                    <a:pt x="1763286" y="515049"/>
                  </a:cubicBezTo>
                  <a:cubicBezTo>
                    <a:pt x="1781193" y="507808"/>
                    <a:pt x="1804815" y="512953"/>
                    <a:pt x="1825392" y="514857"/>
                  </a:cubicBezTo>
                  <a:cubicBezTo>
                    <a:pt x="1840440" y="516381"/>
                    <a:pt x="1854919" y="524955"/>
                    <a:pt x="1869779" y="524955"/>
                  </a:cubicBezTo>
                  <a:cubicBezTo>
                    <a:pt x="1909407" y="524955"/>
                    <a:pt x="1944648" y="535051"/>
                    <a:pt x="1978939" y="555626"/>
                  </a:cubicBezTo>
                  <a:cubicBezTo>
                    <a:pt x="1992278" y="563626"/>
                    <a:pt x="2013042" y="558292"/>
                    <a:pt x="2030377" y="560388"/>
                  </a:cubicBezTo>
                  <a:cubicBezTo>
                    <a:pt x="2048667" y="562864"/>
                    <a:pt x="2067524" y="565150"/>
                    <a:pt x="2085053" y="570677"/>
                  </a:cubicBezTo>
                  <a:cubicBezTo>
                    <a:pt x="2130392" y="585155"/>
                    <a:pt x="2175162" y="601538"/>
                    <a:pt x="2220311" y="616778"/>
                  </a:cubicBezTo>
                  <a:cubicBezTo>
                    <a:pt x="2257458" y="629353"/>
                    <a:pt x="2294038" y="619446"/>
                    <a:pt x="2330805" y="614112"/>
                  </a:cubicBezTo>
                  <a:cubicBezTo>
                    <a:pt x="2353858" y="610682"/>
                    <a:pt x="2375382" y="602490"/>
                    <a:pt x="2401291" y="614682"/>
                  </a:cubicBezTo>
                  <a:cubicBezTo>
                    <a:pt x="2426058" y="626304"/>
                    <a:pt x="2457491" y="623636"/>
                    <a:pt x="2485306" y="629923"/>
                  </a:cubicBezTo>
                  <a:cubicBezTo>
                    <a:pt x="2508741" y="635257"/>
                    <a:pt x="2531408" y="643831"/>
                    <a:pt x="2554078" y="652213"/>
                  </a:cubicBezTo>
                  <a:cubicBezTo>
                    <a:pt x="2584941" y="663644"/>
                    <a:pt x="2615420" y="675644"/>
                    <a:pt x="2649142" y="669930"/>
                  </a:cubicBezTo>
                  <a:cubicBezTo>
                    <a:pt x="2687435" y="663452"/>
                    <a:pt x="2713722" y="687836"/>
                    <a:pt x="2743825" y="704031"/>
                  </a:cubicBezTo>
                  <a:cubicBezTo>
                    <a:pt x="2764589" y="715079"/>
                    <a:pt x="2787258" y="723272"/>
                    <a:pt x="2809929" y="730130"/>
                  </a:cubicBezTo>
                  <a:cubicBezTo>
                    <a:pt x="2840218" y="739084"/>
                    <a:pt x="2871461" y="744418"/>
                    <a:pt x="2901942" y="753181"/>
                  </a:cubicBezTo>
                  <a:cubicBezTo>
                    <a:pt x="2948046" y="766325"/>
                    <a:pt x="2994721" y="776613"/>
                    <a:pt x="3042727" y="769373"/>
                  </a:cubicBezTo>
                  <a:cubicBezTo>
                    <a:pt x="3064826" y="766135"/>
                    <a:pt x="3085402" y="766325"/>
                    <a:pt x="3107499" y="771089"/>
                  </a:cubicBezTo>
                  <a:cubicBezTo>
                    <a:pt x="3143694" y="778899"/>
                    <a:pt x="3180843" y="779852"/>
                    <a:pt x="3209992" y="808998"/>
                  </a:cubicBezTo>
                  <a:cubicBezTo>
                    <a:pt x="3220279" y="819287"/>
                    <a:pt x="3238757" y="821953"/>
                    <a:pt x="3253808" y="827287"/>
                  </a:cubicBezTo>
                  <a:cubicBezTo>
                    <a:pt x="3271144" y="833575"/>
                    <a:pt x="3283907" y="830335"/>
                    <a:pt x="3293243" y="812047"/>
                  </a:cubicBezTo>
                  <a:cubicBezTo>
                    <a:pt x="3297433" y="803856"/>
                    <a:pt x="3309436" y="795854"/>
                    <a:pt x="3318770" y="794520"/>
                  </a:cubicBezTo>
                  <a:cubicBezTo>
                    <a:pt x="3346775" y="790520"/>
                    <a:pt x="3372494" y="796426"/>
                    <a:pt x="3399545" y="809381"/>
                  </a:cubicBezTo>
                  <a:cubicBezTo>
                    <a:pt x="3424882" y="821573"/>
                    <a:pt x="3456507" y="820239"/>
                    <a:pt x="3485274" y="825001"/>
                  </a:cubicBezTo>
                  <a:cubicBezTo>
                    <a:pt x="3505656" y="828431"/>
                    <a:pt x="3526041" y="835479"/>
                    <a:pt x="3546616" y="835479"/>
                  </a:cubicBezTo>
                  <a:cubicBezTo>
                    <a:pt x="3572145" y="835479"/>
                    <a:pt x="3597481" y="829383"/>
                    <a:pt x="3623200" y="827097"/>
                  </a:cubicBezTo>
                  <a:cubicBezTo>
                    <a:pt x="3643203" y="825193"/>
                    <a:pt x="3663588" y="825955"/>
                    <a:pt x="3683590" y="823669"/>
                  </a:cubicBezTo>
                  <a:cubicBezTo>
                    <a:pt x="3699975" y="821953"/>
                    <a:pt x="3716167" y="817573"/>
                    <a:pt x="3732360" y="813953"/>
                  </a:cubicBezTo>
                  <a:cubicBezTo>
                    <a:pt x="3738266" y="812619"/>
                    <a:pt x="3744172" y="807474"/>
                    <a:pt x="3749505" y="808236"/>
                  </a:cubicBezTo>
                  <a:cubicBezTo>
                    <a:pt x="3802466" y="816429"/>
                    <a:pt x="3840568" y="779852"/>
                    <a:pt x="3885337" y="763659"/>
                  </a:cubicBezTo>
                  <a:cubicBezTo>
                    <a:pt x="3932393" y="746512"/>
                    <a:pt x="3977924" y="720224"/>
                    <a:pt x="4030502" y="728034"/>
                  </a:cubicBezTo>
                  <a:cubicBezTo>
                    <a:pt x="4062317" y="732796"/>
                    <a:pt x="4092988" y="743846"/>
                    <a:pt x="4124613" y="750515"/>
                  </a:cubicBezTo>
                  <a:cubicBezTo>
                    <a:pt x="4135853" y="752801"/>
                    <a:pt x="4148426" y="752419"/>
                    <a:pt x="4159666" y="750133"/>
                  </a:cubicBezTo>
                  <a:cubicBezTo>
                    <a:pt x="4213960" y="739654"/>
                    <a:pt x="4267492" y="738130"/>
                    <a:pt x="4320836" y="755277"/>
                  </a:cubicBezTo>
                  <a:cubicBezTo>
                    <a:pt x="4329978" y="758135"/>
                    <a:pt x="4339694" y="760801"/>
                    <a:pt x="4349221" y="760801"/>
                  </a:cubicBezTo>
                  <a:cubicBezTo>
                    <a:pt x="4401418" y="760801"/>
                    <a:pt x="4452664" y="756801"/>
                    <a:pt x="4502578" y="738130"/>
                  </a:cubicBezTo>
                  <a:cubicBezTo>
                    <a:pt x="4519342" y="731844"/>
                    <a:pt x="4539727" y="735844"/>
                    <a:pt x="4558206" y="734320"/>
                  </a:cubicBezTo>
                  <a:cubicBezTo>
                    <a:pt x="4575350" y="732988"/>
                    <a:pt x="4592877" y="732416"/>
                    <a:pt x="4609451" y="728034"/>
                  </a:cubicBezTo>
                  <a:cubicBezTo>
                    <a:pt x="4633646" y="721558"/>
                    <a:pt x="4656125" y="720796"/>
                    <a:pt x="4681082" y="726510"/>
                  </a:cubicBezTo>
                  <a:cubicBezTo>
                    <a:pt x="4704894" y="731844"/>
                    <a:pt x="4730613" y="729178"/>
                    <a:pt x="4755380" y="729368"/>
                  </a:cubicBezTo>
                  <a:cubicBezTo>
                    <a:pt x="4783003" y="729558"/>
                    <a:pt x="4810626" y="729748"/>
                    <a:pt x="4838249" y="728796"/>
                  </a:cubicBezTo>
                  <a:cubicBezTo>
                    <a:pt x="4849299" y="728416"/>
                    <a:pt x="4861872" y="720796"/>
                    <a:pt x="4871018" y="723844"/>
                  </a:cubicBezTo>
                  <a:cubicBezTo>
                    <a:pt x="4900545" y="734130"/>
                    <a:pt x="4930074" y="721748"/>
                    <a:pt x="4959601" y="727272"/>
                  </a:cubicBezTo>
                  <a:cubicBezTo>
                    <a:pt x="4974081" y="730130"/>
                    <a:pt x="4990464" y="722320"/>
                    <a:pt x="5006085" y="721558"/>
                  </a:cubicBezTo>
                  <a:cubicBezTo>
                    <a:pt x="5031613" y="720224"/>
                    <a:pt x="5057140" y="720796"/>
                    <a:pt x="5082669" y="720414"/>
                  </a:cubicBezTo>
                  <a:cubicBezTo>
                    <a:pt x="5091051" y="720224"/>
                    <a:pt x="5099244" y="719462"/>
                    <a:pt x="5107626" y="719079"/>
                  </a:cubicBezTo>
                  <a:cubicBezTo>
                    <a:pt x="5115056" y="718699"/>
                    <a:pt x="5122866" y="716985"/>
                    <a:pt x="5129915" y="718317"/>
                  </a:cubicBezTo>
                  <a:cubicBezTo>
                    <a:pt x="5155444" y="723082"/>
                    <a:pt x="5180590" y="730892"/>
                    <a:pt x="5206307" y="733940"/>
                  </a:cubicBezTo>
                  <a:cubicBezTo>
                    <a:pt x="5228596" y="736606"/>
                    <a:pt x="5251649" y="732988"/>
                    <a:pt x="5274128" y="734892"/>
                  </a:cubicBezTo>
                  <a:cubicBezTo>
                    <a:pt x="5313753" y="738130"/>
                    <a:pt x="5353378" y="743846"/>
                    <a:pt x="5393004" y="747466"/>
                  </a:cubicBezTo>
                  <a:cubicBezTo>
                    <a:pt x="5401578" y="748228"/>
                    <a:pt x="5410530" y="743464"/>
                    <a:pt x="5419294" y="743084"/>
                  </a:cubicBezTo>
                  <a:cubicBezTo>
                    <a:pt x="5446727" y="742132"/>
                    <a:pt x="5474160" y="741940"/>
                    <a:pt x="5501593" y="741370"/>
                  </a:cubicBezTo>
                  <a:cubicBezTo>
                    <a:pt x="5517214" y="741178"/>
                    <a:pt x="5533026" y="741750"/>
                    <a:pt x="5548459" y="740036"/>
                  </a:cubicBezTo>
                  <a:cubicBezTo>
                    <a:pt x="5568841" y="737750"/>
                    <a:pt x="5587320" y="734320"/>
                    <a:pt x="5606371" y="749180"/>
                  </a:cubicBezTo>
                  <a:cubicBezTo>
                    <a:pt x="5635710" y="772231"/>
                    <a:pt x="5673049" y="763277"/>
                    <a:pt x="5706958" y="768611"/>
                  </a:cubicBezTo>
                  <a:cubicBezTo>
                    <a:pt x="5715722" y="769945"/>
                    <a:pt x="5724677" y="770135"/>
                    <a:pt x="5733439" y="771659"/>
                  </a:cubicBezTo>
                  <a:cubicBezTo>
                    <a:pt x="5749633" y="774517"/>
                    <a:pt x="5765634" y="777755"/>
                    <a:pt x="5781829" y="780996"/>
                  </a:cubicBezTo>
                  <a:cubicBezTo>
                    <a:pt x="5784685" y="781566"/>
                    <a:pt x="5787923" y="781758"/>
                    <a:pt x="5790591" y="782710"/>
                  </a:cubicBezTo>
                  <a:cubicBezTo>
                    <a:pt x="5815168" y="790710"/>
                    <a:pt x="5839360" y="799854"/>
                    <a:pt x="5864317" y="806332"/>
                  </a:cubicBezTo>
                  <a:cubicBezTo>
                    <a:pt x="5876510" y="809571"/>
                    <a:pt x="5890036" y="809953"/>
                    <a:pt x="5902609" y="808236"/>
                  </a:cubicBezTo>
                  <a:cubicBezTo>
                    <a:pt x="5939376" y="803284"/>
                    <a:pt x="5975763" y="801188"/>
                    <a:pt x="6012722" y="808428"/>
                  </a:cubicBezTo>
                  <a:cubicBezTo>
                    <a:pt x="6027391" y="811285"/>
                    <a:pt x="6043775" y="806522"/>
                    <a:pt x="6059396" y="804808"/>
                  </a:cubicBezTo>
                  <a:cubicBezTo>
                    <a:pt x="6096735" y="800236"/>
                    <a:pt x="6134074" y="795282"/>
                    <a:pt x="6171604" y="790902"/>
                  </a:cubicBezTo>
                  <a:cubicBezTo>
                    <a:pt x="6195036" y="788234"/>
                    <a:pt x="6218659" y="786710"/>
                    <a:pt x="6242092" y="784044"/>
                  </a:cubicBezTo>
                  <a:cubicBezTo>
                    <a:pt x="6269143" y="780804"/>
                    <a:pt x="6296004" y="775851"/>
                    <a:pt x="6323057" y="773183"/>
                  </a:cubicBezTo>
                  <a:cubicBezTo>
                    <a:pt x="6353918" y="770135"/>
                    <a:pt x="6384971" y="769565"/>
                    <a:pt x="6415832" y="766325"/>
                  </a:cubicBezTo>
                  <a:cubicBezTo>
                    <a:pt x="6472224" y="760039"/>
                    <a:pt x="6528423" y="752609"/>
                    <a:pt x="6584811" y="745560"/>
                  </a:cubicBezTo>
                  <a:cubicBezTo>
                    <a:pt x="6639487" y="738702"/>
                    <a:pt x="6694163" y="732606"/>
                    <a:pt x="6748457" y="724034"/>
                  </a:cubicBezTo>
                  <a:cubicBezTo>
                    <a:pt x="6771318" y="720414"/>
                    <a:pt x="6793034" y="710507"/>
                    <a:pt x="6815515" y="704983"/>
                  </a:cubicBezTo>
                  <a:lnTo>
                    <a:pt x="6858000" y="695283"/>
                  </a:lnTo>
                  <a:lnTo>
                    <a:pt x="6858000" y="456"/>
                  </a:lnTo>
                  <a:lnTo>
                    <a:pt x="1687322" y="456"/>
                  </a:lnTo>
                  <a:lnTo>
                    <a:pt x="1697753" y="10970"/>
                  </a:lnTo>
                  <a:cubicBezTo>
                    <a:pt x="1707279" y="20877"/>
                    <a:pt x="1720423" y="27925"/>
                    <a:pt x="1733188" y="33639"/>
                  </a:cubicBezTo>
                  <a:cubicBezTo>
                    <a:pt x="1766335" y="48310"/>
                    <a:pt x="1800246" y="61454"/>
                    <a:pt x="1833775" y="75360"/>
                  </a:cubicBezTo>
                  <a:cubicBezTo>
                    <a:pt x="1837013" y="76694"/>
                    <a:pt x="1839679" y="80123"/>
                    <a:pt x="1842158" y="82981"/>
                  </a:cubicBezTo>
                  <a:cubicBezTo>
                    <a:pt x="1866922" y="113082"/>
                    <a:pt x="1891497" y="143371"/>
                    <a:pt x="1916454" y="173472"/>
                  </a:cubicBezTo>
                  <a:cubicBezTo>
                    <a:pt x="1921216" y="179186"/>
                    <a:pt x="1928076" y="183378"/>
                    <a:pt x="1933219" y="188902"/>
                  </a:cubicBezTo>
                  <a:cubicBezTo>
                    <a:pt x="1940459" y="196522"/>
                    <a:pt x="1949603" y="203763"/>
                    <a:pt x="1953413" y="212907"/>
                  </a:cubicBezTo>
                  <a:cubicBezTo>
                    <a:pt x="1965224" y="241672"/>
                    <a:pt x="1987894" y="254056"/>
                    <a:pt x="2016469" y="259390"/>
                  </a:cubicBezTo>
                  <a:cubicBezTo>
                    <a:pt x="2042570" y="264343"/>
                    <a:pt x="2068669" y="268535"/>
                    <a:pt x="2094578" y="274249"/>
                  </a:cubicBezTo>
                  <a:cubicBezTo>
                    <a:pt x="2126201" y="281107"/>
                    <a:pt x="2157636" y="288537"/>
                    <a:pt x="2188879" y="296920"/>
                  </a:cubicBezTo>
                  <a:cubicBezTo>
                    <a:pt x="2202404" y="300540"/>
                    <a:pt x="2216692" y="304730"/>
                    <a:pt x="2228314" y="312160"/>
                  </a:cubicBezTo>
                  <a:cubicBezTo>
                    <a:pt x="2260890" y="332735"/>
                    <a:pt x="2295753" y="346641"/>
                    <a:pt x="2334044" y="341117"/>
                  </a:cubicBezTo>
                  <a:cubicBezTo>
                    <a:pt x="2364715" y="336735"/>
                    <a:pt x="2390434" y="347975"/>
                    <a:pt x="2409485" y="365502"/>
                  </a:cubicBezTo>
                  <a:lnTo>
                    <a:pt x="2409487" y="365504"/>
                  </a:lnTo>
                  <a:lnTo>
                    <a:pt x="2463015" y="388434"/>
                  </a:lnTo>
                  <a:lnTo>
                    <a:pt x="2463017" y="388434"/>
                  </a:lnTo>
                  <a:lnTo>
                    <a:pt x="2518262" y="379792"/>
                  </a:lnTo>
                  <a:lnTo>
                    <a:pt x="2518263" y="379791"/>
                  </a:lnTo>
                  <a:cubicBezTo>
                    <a:pt x="2527789" y="377124"/>
                    <a:pt x="2536456" y="375980"/>
                    <a:pt x="2545005" y="376147"/>
                  </a:cubicBezTo>
                  <a:lnTo>
                    <a:pt x="2545006" y="376147"/>
                  </a:lnTo>
                  <a:cubicBezTo>
                    <a:pt x="2553555" y="376313"/>
                    <a:pt x="2561985" y="377790"/>
                    <a:pt x="2571034" y="380361"/>
                  </a:cubicBezTo>
                  <a:cubicBezTo>
                    <a:pt x="2612945" y="392363"/>
                    <a:pt x="2640950" y="424940"/>
                    <a:pt x="2668001" y="453514"/>
                  </a:cubicBezTo>
                  <a:cubicBezTo>
                    <a:pt x="2691054" y="477900"/>
                    <a:pt x="2716963" y="491615"/>
                    <a:pt x="2745348" y="501904"/>
                  </a:cubicBezTo>
                  <a:lnTo>
                    <a:pt x="2745351" y="501906"/>
                  </a:lnTo>
                  <a:lnTo>
                    <a:pt x="2778005" y="507825"/>
                  </a:lnTo>
                  <a:lnTo>
                    <a:pt x="2785439" y="507405"/>
                  </a:lnTo>
                  <a:lnTo>
                    <a:pt x="2811779" y="497326"/>
                  </a:lnTo>
                  <a:lnTo>
                    <a:pt x="2811786" y="497322"/>
                  </a:lnTo>
                  <a:lnTo>
                    <a:pt x="2811786" y="497323"/>
                  </a:lnTo>
                  <a:lnTo>
                    <a:pt x="2811779" y="497326"/>
                  </a:lnTo>
                  <a:lnTo>
                    <a:pt x="2793022" y="506976"/>
                  </a:lnTo>
                  <a:lnTo>
                    <a:pt x="2785439" y="507405"/>
                  </a:lnTo>
                  <a:lnTo>
                    <a:pt x="2782304" y="508605"/>
                  </a:lnTo>
                  <a:lnTo>
                    <a:pt x="2778005" y="507825"/>
                  </a:lnTo>
                  <a:lnTo>
                    <a:pt x="2770757" y="508235"/>
                  </a:lnTo>
                  <a:lnTo>
                    <a:pt x="2745351" y="501906"/>
                  </a:lnTo>
                  <a:lnTo>
                    <a:pt x="2745347" y="501904"/>
                  </a:lnTo>
                  <a:cubicBezTo>
                    <a:pt x="2716962" y="491615"/>
                    <a:pt x="2691053" y="477900"/>
                    <a:pt x="2668000" y="453514"/>
                  </a:cubicBezTo>
                  <a:cubicBezTo>
                    <a:pt x="2640949" y="424940"/>
                    <a:pt x="2612944" y="392363"/>
                    <a:pt x="2571033" y="380361"/>
                  </a:cubicBezTo>
                  <a:lnTo>
                    <a:pt x="2545006" y="376147"/>
                  </a:lnTo>
                  <a:lnTo>
                    <a:pt x="2518264" y="379791"/>
                  </a:lnTo>
                  <a:lnTo>
                    <a:pt x="2518262" y="379792"/>
                  </a:lnTo>
                  <a:lnTo>
                    <a:pt x="2490550" y="386372"/>
                  </a:lnTo>
                  <a:lnTo>
                    <a:pt x="2463017" y="388434"/>
                  </a:lnTo>
                  <a:lnTo>
                    <a:pt x="2463016" y="388434"/>
                  </a:lnTo>
                  <a:lnTo>
                    <a:pt x="2463015" y="388434"/>
                  </a:lnTo>
                  <a:lnTo>
                    <a:pt x="2435912" y="382603"/>
                  </a:lnTo>
                  <a:lnTo>
                    <a:pt x="2409487" y="365504"/>
                  </a:lnTo>
                  <a:lnTo>
                    <a:pt x="2409484" y="365502"/>
                  </a:lnTo>
                  <a:cubicBezTo>
                    <a:pt x="2390433" y="347975"/>
                    <a:pt x="2364714" y="336735"/>
                    <a:pt x="2334043" y="341117"/>
                  </a:cubicBezTo>
                  <a:cubicBezTo>
                    <a:pt x="2295752" y="346641"/>
                    <a:pt x="2260889" y="332735"/>
                    <a:pt x="2228313" y="312160"/>
                  </a:cubicBezTo>
                  <a:cubicBezTo>
                    <a:pt x="2216691" y="304730"/>
                    <a:pt x="2202403" y="300540"/>
                    <a:pt x="2188878" y="296920"/>
                  </a:cubicBezTo>
                  <a:cubicBezTo>
                    <a:pt x="2157635" y="288537"/>
                    <a:pt x="2126200" y="281107"/>
                    <a:pt x="2094577" y="274249"/>
                  </a:cubicBezTo>
                  <a:cubicBezTo>
                    <a:pt x="2068668" y="268535"/>
                    <a:pt x="2042569" y="264343"/>
                    <a:pt x="2016468" y="259390"/>
                  </a:cubicBezTo>
                  <a:cubicBezTo>
                    <a:pt x="1987893" y="254056"/>
                    <a:pt x="1965223" y="241672"/>
                    <a:pt x="1953412" y="212907"/>
                  </a:cubicBezTo>
                  <a:cubicBezTo>
                    <a:pt x="1949602" y="203763"/>
                    <a:pt x="1940458" y="196522"/>
                    <a:pt x="1933218" y="188902"/>
                  </a:cubicBezTo>
                  <a:cubicBezTo>
                    <a:pt x="1928075" y="183378"/>
                    <a:pt x="1921215" y="179186"/>
                    <a:pt x="1916453" y="173472"/>
                  </a:cubicBezTo>
                  <a:cubicBezTo>
                    <a:pt x="1891496" y="143371"/>
                    <a:pt x="1866921" y="113082"/>
                    <a:pt x="1842157" y="82981"/>
                  </a:cubicBezTo>
                  <a:cubicBezTo>
                    <a:pt x="1839678" y="80123"/>
                    <a:pt x="1837012" y="76694"/>
                    <a:pt x="1833774" y="75360"/>
                  </a:cubicBezTo>
                  <a:cubicBezTo>
                    <a:pt x="1800245" y="61454"/>
                    <a:pt x="1766334" y="48311"/>
                    <a:pt x="1733187" y="33639"/>
                  </a:cubicBezTo>
                  <a:cubicBezTo>
                    <a:pt x="1720422" y="27925"/>
                    <a:pt x="1707278" y="20877"/>
                    <a:pt x="1697752" y="10971"/>
                  </a:cubicBezTo>
                  <a:lnTo>
                    <a:pt x="1687320" y="456"/>
                  </a:lnTo>
                  <a:lnTo>
                    <a:pt x="916806" y="456"/>
                  </a:lnTo>
                  <a:lnTo>
                    <a:pt x="927155" y="9636"/>
                  </a:lnTo>
                  <a:cubicBezTo>
                    <a:pt x="994785" y="53644"/>
                    <a:pt x="1030980" y="52500"/>
                    <a:pt x="1097087" y="6016"/>
                  </a:cubicBezTo>
                  <a:cubicBezTo>
                    <a:pt x="1103945" y="1254"/>
                    <a:pt x="1118613" y="-2176"/>
                    <a:pt x="1123185" y="1634"/>
                  </a:cubicBezTo>
                  <a:cubicBezTo>
                    <a:pt x="1142617" y="17446"/>
                    <a:pt x="1162953" y="24495"/>
                    <a:pt x="1184028" y="26353"/>
                  </a:cubicBezTo>
                  <a:cubicBezTo>
                    <a:pt x="1162953" y="24495"/>
                    <a:pt x="1142616" y="17447"/>
                    <a:pt x="1123184" y="1635"/>
                  </a:cubicBezTo>
                  <a:cubicBezTo>
                    <a:pt x="1118612" y="-2175"/>
                    <a:pt x="1103944" y="1255"/>
                    <a:pt x="1097086" y="6017"/>
                  </a:cubicBezTo>
                  <a:cubicBezTo>
                    <a:pt x="1030979" y="52501"/>
                    <a:pt x="994784" y="53645"/>
                    <a:pt x="927154" y="9637"/>
                  </a:cubicBezTo>
                  <a:lnTo>
                    <a:pt x="916804" y="456"/>
                  </a:lnTo>
                  <a:lnTo>
                    <a:pt x="578772" y="456"/>
                  </a:lnTo>
                  <a:lnTo>
                    <a:pt x="556046" y="6589"/>
                  </a:lnTo>
                  <a:lnTo>
                    <a:pt x="517850" y="15506"/>
                  </a:lnTo>
                  <a:lnTo>
                    <a:pt x="556047" y="6588"/>
                  </a:lnTo>
                  <a:lnTo>
                    <a:pt x="578770" y="456"/>
                  </a:lnTo>
                  <a:lnTo>
                    <a:pt x="0" y="456"/>
                  </a:lnTo>
                  <a:lnTo>
                    <a:pt x="0" y="20445"/>
                  </a:lnTo>
                  <a:lnTo>
                    <a:pt x="0" y="299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0EB70A3-8305-4B4A-B7B1-6EF7CDBBC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-3011716" y="3011261"/>
              <a:ext cx="6858000" cy="835479"/>
            </a:xfrm>
            <a:custGeom>
              <a:avLst/>
              <a:gdLst>
                <a:gd name="connsiteX0" fmla="*/ 6564619 w 6858000"/>
                <a:gd name="connsiteY0" fmla="*/ 468946 h 835479"/>
                <a:gd name="connsiteX1" fmla="*/ 6564620 w 6858000"/>
                <a:gd name="connsiteY1" fmla="*/ 468946 h 835479"/>
                <a:gd name="connsiteX2" fmla="*/ 6588625 w 6858000"/>
                <a:gd name="connsiteY2" fmla="*/ 491425 h 835479"/>
                <a:gd name="connsiteX3" fmla="*/ 6625224 w 6858000"/>
                <a:gd name="connsiteY3" fmla="*/ 508047 h 835479"/>
                <a:gd name="connsiteX4" fmla="*/ 6662539 w 6858000"/>
                <a:gd name="connsiteY4" fmla="*/ 500953 h 835479"/>
                <a:gd name="connsiteX5" fmla="*/ 6662540 w 6858000"/>
                <a:gd name="connsiteY5" fmla="*/ 500952 h 835479"/>
                <a:gd name="connsiteX6" fmla="*/ 6662543 w 6858000"/>
                <a:gd name="connsiteY6" fmla="*/ 500951 h 835479"/>
                <a:gd name="connsiteX7" fmla="*/ 6683026 w 6858000"/>
                <a:gd name="connsiteY7" fmla="*/ 489501 h 835479"/>
                <a:gd name="connsiteX8" fmla="*/ 6702975 w 6858000"/>
                <a:gd name="connsiteY8" fmla="*/ 486354 h 835479"/>
                <a:gd name="connsiteX9" fmla="*/ 6702976 w 6858000"/>
                <a:gd name="connsiteY9" fmla="*/ 486354 h 835479"/>
                <a:gd name="connsiteX10" fmla="*/ 6742552 w 6858000"/>
                <a:gd name="connsiteY10" fmla="*/ 500190 h 835479"/>
                <a:gd name="connsiteX11" fmla="*/ 6742554 w 6858000"/>
                <a:gd name="connsiteY11" fmla="*/ 500191 h 835479"/>
                <a:gd name="connsiteX12" fmla="*/ 6812061 w 6858000"/>
                <a:gd name="connsiteY12" fmla="*/ 519668 h 835479"/>
                <a:gd name="connsiteX13" fmla="*/ 6776799 w 6858000"/>
                <a:gd name="connsiteY13" fmla="*/ 514894 h 835479"/>
                <a:gd name="connsiteX14" fmla="*/ 6742554 w 6858000"/>
                <a:gd name="connsiteY14" fmla="*/ 500191 h 835479"/>
                <a:gd name="connsiteX15" fmla="*/ 6742551 w 6858000"/>
                <a:gd name="connsiteY15" fmla="*/ 500190 h 835479"/>
                <a:gd name="connsiteX16" fmla="*/ 6702975 w 6858000"/>
                <a:gd name="connsiteY16" fmla="*/ 486354 h 835479"/>
                <a:gd name="connsiteX17" fmla="*/ 6662543 w 6858000"/>
                <a:gd name="connsiteY17" fmla="*/ 500951 h 835479"/>
                <a:gd name="connsiteX18" fmla="*/ 6662541 w 6858000"/>
                <a:gd name="connsiteY18" fmla="*/ 500952 h 835479"/>
                <a:gd name="connsiteX19" fmla="*/ 6662539 w 6858000"/>
                <a:gd name="connsiteY19" fmla="*/ 500953 h 835479"/>
                <a:gd name="connsiteX20" fmla="*/ 6645551 w 6858000"/>
                <a:gd name="connsiteY20" fmla="*/ 508036 h 835479"/>
                <a:gd name="connsiteX21" fmla="*/ 6625224 w 6858000"/>
                <a:gd name="connsiteY21" fmla="*/ 508047 h 835479"/>
                <a:gd name="connsiteX22" fmla="*/ 6625223 w 6858000"/>
                <a:gd name="connsiteY22" fmla="*/ 508047 h 835479"/>
                <a:gd name="connsiteX23" fmla="*/ 6588624 w 6858000"/>
                <a:gd name="connsiteY23" fmla="*/ 491425 h 835479"/>
                <a:gd name="connsiteX24" fmla="*/ 6438980 w 6858000"/>
                <a:gd name="connsiteY24" fmla="*/ 549267 h 835479"/>
                <a:gd name="connsiteX25" fmla="*/ 6463839 w 6858000"/>
                <a:gd name="connsiteY25" fmla="*/ 529336 h 835479"/>
                <a:gd name="connsiteX26" fmla="*/ 6463848 w 6858000"/>
                <a:gd name="connsiteY26" fmla="*/ 529334 h 835479"/>
                <a:gd name="connsiteX27" fmla="*/ 6513011 w 6858000"/>
                <a:gd name="connsiteY27" fmla="*/ 515538 h 835479"/>
                <a:gd name="connsiteX28" fmla="*/ 6546193 w 6858000"/>
                <a:gd name="connsiteY28" fmla="*/ 496733 h 835479"/>
                <a:gd name="connsiteX29" fmla="*/ 6546194 w 6858000"/>
                <a:gd name="connsiteY29" fmla="*/ 496733 h 835479"/>
                <a:gd name="connsiteX30" fmla="*/ 6521803 w 6858000"/>
                <a:gd name="connsiteY30" fmla="*/ 513071 h 835479"/>
                <a:gd name="connsiteX31" fmla="*/ 6513011 w 6858000"/>
                <a:gd name="connsiteY31" fmla="*/ 515538 h 835479"/>
                <a:gd name="connsiteX32" fmla="*/ 6508051 w 6858000"/>
                <a:gd name="connsiteY32" fmla="*/ 518349 h 835479"/>
                <a:gd name="connsiteX33" fmla="*/ 6463848 w 6858000"/>
                <a:gd name="connsiteY33" fmla="*/ 529334 h 835479"/>
                <a:gd name="connsiteX34" fmla="*/ 6463840 w 6858000"/>
                <a:gd name="connsiteY34" fmla="*/ 529336 h 835479"/>
                <a:gd name="connsiteX35" fmla="*/ 6438980 w 6858000"/>
                <a:gd name="connsiteY35" fmla="*/ 549267 h 835479"/>
                <a:gd name="connsiteX36" fmla="*/ 6365203 w 6858000"/>
                <a:gd name="connsiteY36" fmla="*/ 635242 h 835479"/>
                <a:gd name="connsiteX37" fmla="*/ 6387909 w 6858000"/>
                <a:gd name="connsiteY37" fmla="*/ 633959 h 835479"/>
                <a:gd name="connsiteX38" fmla="*/ 6391548 w 6858000"/>
                <a:gd name="connsiteY38" fmla="*/ 632195 h 835479"/>
                <a:gd name="connsiteX39" fmla="*/ 6407331 w 6858000"/>
                <a:gd name="connsiteY39" fmla="*/ 624541 h 835479"/>
                <a:gd name="connsiteX40" fmla="*/ 6407332 w 6858000"/>
                <a:gd name="connsiteY40" fmla="*/ 624541 h 835479"/>
                <a:gd name="connsiteX41" fmla="*/ 6391548 w 6858000"/>
                <a:gd name="connsiteY41" fmla="*/ 632195 h 835479"/>
                <a:gd name="connsiteX42" fmla="*/ 6387909 w 6858000"/>
                <a:gd name="connsiteY42" fmla="*/ 633961 h 835479"/>
                <a:gd name="connsiteX43" fmla="*/ 4221390 w 6858000"/>
                <a:gd name="connsiteY43" fmla="*/ 396172 h 835479"/>
                <a:gd name="connsiteX44" fmla="*/ 4221391 w 6858000"/>
                <a:gd name="connsiteY44" fmla="*/ 396172 h 835479"/>
                <a:gd name="connsiteX45" fmla="*/ 4253014 w 6858000"/>
                <a:gd name="connsiteY45" fmla="*/ 401888 h 835479"/>
                <a:gd name="connsiteX46" fmla="*/ 4324645 w 6858000"/>
                <a:gd name="connsiteY46" fmla="*/ 441704 h 835479"/>
                <a:gd name="connsiteX47" fmla="*/ 4363890 w 6858000"/>
                <a:gd name="connsiteY47" fmla="*/ 450658 h 835479"/>
                <a:gd name="connsiteX48" fmla="*/ 4482003 w 6858000"/>
                <a:gd name="connsiteY48" fmla="*/ 449896 h 835479"/>
                <a:gd name="connsiteX49" fmla="*/ 4659173 w 6858000"/>
                <a:gd name="connsiteY49" fmla="*/ 389886 h 835479"/>
                <a:gd name="connsiteX50" fmla="*/ 4677654 w 6858000"/>
                <a:gd name="connsiteY50" fmla="*/ 381884 h 835479"/>
                <a:gd name="connsiteX51" fmla="*/ 4767763 w 6858000"/>
                <a:gd name="connsiteY51" fmla="*/ 371977 h 835479"/>
                <a:gd name="connsiteX52" fmla="*/ 4800482 w 6858000"/>
                <a:gd name="connsiteY52" fmla="*/ 370668 h 835479"/>
                <a:gd name="connsiteX53" fmla="*/ 4800483 w 6858000"/>
                <a:gd name="connsiteY53" fmla="*/ 370668 h 835479"/>
                <a:gd name="connsiteX54" fmla="*/ 4828916 w 6858000"/>
                <a:gd name="connsiteY54" fmla="*/ 385504 h 835479"/>
                <a:gd name="connsiteX55" fmla="*/ 4863342 w 6858000"/>
                <a:gd name="connsiteY55" fmla="*/ 407685 h 835479"/>
                <a:gd name="connsiteX56" fmla="*/ 4889274 w 6858000"/>
                <a:gd name="connsiteY56" fmla="*/ 415214 h 835479"/>
                <a:gd name="connsiteX57" fmla="*/ 4912167 w 6858000"/>
                <a:gd name="connsiteY57" fmla="*/ 413509 h 835479"/>
                <a:gd name="connsiteX58" fmla="*/ 4933803 w 6858000"/>
                <a:gd name="connsiteY58" fmla="*/ 412107 h 835479"/>
                <a:gd name="connsiteX59" fmla="*/ 4933804 w 6858000"/>
                <a:gd name="connsiteY59" fmla="*/ 412107 h 835479"/>
                <a:gd name="connsiteX60" fmla="*/ 4952672 w 6858000"/>
                <a:gd name="connsiteY60" fmla="*/ 416866 h 835479"/>
                <a:gd name="connsiteX61" fmla="*/ 4957452 w 6858000"/>
                <a:gd name="connsiteY61" fmla="*/ 419659 h 835479"/>
                <a:gd name="connsiteX62" fmla="*/ 4961455 w 6858000"/>
                <a:gd name="connsiteY62" fmla="*/ 420937 h 835479"/>
                <a:gd name="connsiteX63" fmla="*/ 4987037 w 6858000"/>
                <a:gd name="connsiteY63" fmla="*/ 436941 h 835479"/>
                <a:gd name="connsiteX64" fmla="*/ 5041521 w 6858000"/>
                <a:gd name="connsiteY64" fmla="*/ 463420 h 835479"/>
                <a:gd name="connsiteX65" fmla="*/ 5041527 w 6858000"/>
                <a:gd name="connsiteY65" fmla="*/ 463422 h 835479"/>
                <a:gd name="connsiteX66" fmla="*/ 5064789 w 6858000"/>
                <a:gd name="connsiteY66" fmla="*/ 468043 h 835479"/>
                <a:gd name="connsiteX67" fmla="*/ 5070584 w 6858000"/>
                <a:gd name="connsiteY67" fmla="*/ 470217 h 835479"/>
                <a:gd name="connsiteX68" fmla="*/ 5072375 w 6858000"/>
                <a:gd name="connsiteY68" fmla="*/ 470636 h 835479"/>
                <a:gd name="connsiteX69" fmla="*/ 5087443 w 6858000"/>
                <a:gd name="connsiteY69" fmla="*/ 476540 h 835479"/>
                <a:gd name="connsiteX70" fmla="*/ 5133219 w 6858000"/>
                <a:gd name="connsiteY70" fmla="*/ 489567 h 835479"/>
                <a:gd name="connsiteX71" fmla="*/ 5133224 w 6858000"/>
                <a:gd name="connsiteY71" fmla="*/ 489569 h 835479"/>
                <a:gd name="connsiteX72" fmla="*/ 5166112 w 6858000"/>
                <a:gd name="connsiteY72" fmla="*/ 482853 h 835479"/>
                <a:gd name="connsiteX73" fmla="*/ 5166113 w 6858000"/>
                <a:gd name="connsiteY73" fmla="*/ 482853 h 835479"/>
                <a:gd name="connsiteX74" fmla="*/ 5172090 w 6858000"/>
                <a:gd name="connsiteY74" fmla="*/ 483545 h 835479"/>
                <a:gd name="connsiteX75" fmla="*/ 5179067 w 6858000"/>
                <a:gd name="connsiteY75" fmla="*/ 486091 h 835479"/>
                <a:gd name="connsiteX76" fmla="*/ 5229432 w 6858000"/>
                <a:gd name="connsiteY76" fmla="*/ 485925 h 835479"/>
                <a:gd name="connsiteX77" fmla="*/ 5243613 w 6858000"/>
                <a:gd name="connsiteY77" fmla="*/ 478254 h 835479"/>
                <a:gd name="connsiteX78" fmla="*/ 5272795 w 6858000"/>
                <a:gd name="connsiteY78" fmla="*/ 462468 h 835479"/>
                <a:gd name="connsiteX79" fmla="*/ 5312287 w 6858000"/>
                <a:gd name="connsiteY79" fmla="*/ 438565 h 835479"/>
                <a:gd name="connsiteX80" fmla="*/ 5321350 w 6858000"/>
                <a:gd name="connsiteY80" fmla="*/ 437509 h 835479"/>
                <a:gd name="connsiteX81" fmla="*/ 5326162 w 6858000"/>
                <a:gd name="connsiteY81" fmla="*/ 435035 h 835479"/>
                <a:gd name="connsiteX82" fmla="*/ 5355013 w 6858000"/>
                <a:gd name="connsiteY82" fmla="*/ 433589 h 835479"/>
                <a:gd name="connsiteX83" fmla="*/ 5355014 w 6858000"/>
                <a:gd name="connsiteY83" fmla="*/ 433589 h 835479"/>
                <a:gd name="connsiteX84" fmla="*/ 5385384 w 6858000"/>
                <a:gd name="connsiteY84" fmla="*/ 438465 h 835479"/>
                <a:gd name="connsiteX85" fmla="*/ 5425582 w 6858000"/>
                <a:gd name="connsiteY85" fmla="*/ 446656 h 835479"/>
                <a:gd name="connsiteX86" fmla="*/ 5480637 w 6858000"/>
                <a:gd name="connsiteY86" fmla="*/ 458278 h 835479"/>
                <a:gd name="connsiteX87" fmla="*/ 5507667 w 6858000"/>
                <a:gd name="connsiteY87" fmla="*/ 462803 h 835479"/>
                <a:gd name="connsiteX88" fmla="*/ 5531691 w 6858000"/>
                <a:gd name="connsiteY88" fmla="*/ 452184 h 835479"/>
                <a:gd name="connsiteX89" fmla="*/ 5531692 w 6858000"/>
                <a:gd name="connsiteY89" fmla="*/ 452183 h 835479"/>
                <a:gd name="connsiteX90" fmla="*/ 5547577 w 6858000"/>
                <a:gd name="connsiteY90" fmla="*/ 442037 h 835479"/>
                <a:gd name="connsiteX91" fmla="*/ 5547578 w 6858000"/>
                <a:gd name="connsiteY91" fmla="*/ 442037 h 835479"/>
                <a:gd name="connsiteX92" fmla="*/ 5562746 w 6858000"/>
                <a:gd name="connsiteY92" fmla="*/ 451610 h 835479"/>
                <a:gd name="connsiteX93" fmla="*/ 5704483 w 6858000"/>
                <a:gd name="connsiteY93" fmla="*/ 522858 h 835479"/>
                <a:gd name="connsiteX94" fmla="*/ 5740488 w 6858000"/>
                <a:gd name="connsiteY94" fmla="*/ 528765 h 835479"/>
                <a:gd name="connsiteX95" fmla="*/ 5760873 w 6858000"/>
                <a:gd name="connsiteY95" fmla="*/ 537529 h 835479"/>
                <a:gd name="connsiteX96" fmla="*/ 5883751 w 6858000"/>
                <a:gd name="connsiteY96" fmla="*/ 625924 h 835479"/>
                <a:gd name="connsiteX97" fmla="*/ 5883755 w 6858000"/>
                <a:gd name="connsiteY97" fmla="*/ 625926 h 835479"/>
                <a:gd name="connsiteX98" fmla="*/ 5935945 w 6858000"/>
                <a:gd name="connsiteY98" fmla="*/ 643829 h 835479"/>
                <a:gd name="connsiteX99" fmla="*/ 5935949 w 6858000"/>
                <a:gd name="connsiteY99" fmla="*/ 643830 h 835479"/>
                <a:gd name="connsiteX100" fmla="*/ 5993289 w 6858000"/>
                <a:gd name="connsiteY100" fmla="*/ 640211 h 835479"/>
                <a:gd name="connsiteX101" fmla="*/ 5993290 w 6858000"/>
                <a:gd name="connsiteY101" fmla="*/ 640210 h 835479"/>
                <a:gd name="connsiteX102" fmla="*/ 6026439 w 6858000"/>
                <a:gd name="connsiteY102" fmla="*/ 633735 h 835479"/>
                <a:gd name="connsiteX103" fmla="*/ 6108737 w 6858000"/>
                <a:gd name="connsiteY103" fmla="*/ 577534 h 835479"/>
                <a:gd name="connsiteX104" fmla="*/ 6133313 w 6858000"/>
                <a:gd name="connsiteY104" fmla="*/ 563843 h 835479"/>
                <a:gd name="connsiteX105" fmla="*/ 6133314 w 6858000"/>
                <a:gd name="connsiteY105" fmla="*/ 563843 h 835479"/>
                <a:gd name="connsiteX106" fmla="*/ 6143189 w 6858000"/>
                <a:gd name="connsiteY106" fmla="*/ 567542 h 835479"/>
                <a:gd name="connsiteX107" fmla="*/ 6155599 w 6858000"/>
                <a:gd name="connsiteY107" fmla="*/ 579438 h 835479"/>
                <a:gd name="connsiteX108" fmla="*/ 6155602 w 6858000"/>
                <a:gd name="connsiteY108" fmla="*/ 579440 h 835479"/>
                <a:gd name="connsiteX109" fmla="*/ 6228756 w 6858000"/>
                <a:gd name="connsiteY109" fmla="*/ 618111 h 835479"/>
                <a:gd name="connsiteX110" fmla="*/ 6361539 w 6858000"/>
                <a:gd name="connsiteY110" fmla="*/ 635448 h 835479"/>
                <a:gd name="connsiteX111" fmla="*/ 6361538 w 6858000"/>
                <a:gd name="connsiteY111" fmla="*/ 635448 h 835479"/>
                <a:gd name="connsiteX112" fmla="*/ 6228755 w 6858000"/>
                <a:gd name="connsiteY112" fmla="*/ 618111 h 835479"/>
                <a:gd name="connsiteX113" fmla="*/ 6155601 w 6858000"/>
                <a:gd name="connsiteY113" fmla="*/ 579440 h 835479"/>
                <a:gd name="connsiteX114" fmla="*/ 6155599 w 6858000"/>
                <a:gd name="connsiteY114" fmla="*/ 579438 h 835479"/>
                <a:gd name="connsiteX115" fmla="*/ 6133314 w 6858000"/>
                <a:gd name="connsiteY115" fmla="*/ 563843 h 835479"/>
                <a:gd name="connsiteX116" fmla="*/ 6108738 w 6858000"/>
                <a:gd name="connsiteY116" fmla="*/ 577534 h 835479"/>
                <a:gd name="connsiteX117" fmla="*/ 6026440 w 6858000"/>
                <a:gd name="connsiteY117" fmla="*/ 633735 h 835479"/>
                <a:gd name="connsiteX118" fmla="*/ 5993291 w 6858000"/>
                <a:gd name="connsiteY118" fmla="*/ 640210 h 835479"/>
                <a:gd name="connsiteX119" fmla="*/ 5993289 w 6858000"/>
                <a:gd name="connsiteY119" fmla="*/ 640211 h 835479"/>
                <a:gd name="connsiteX120" fmla="*/ 5964476 w 6858000"/>
                <a:gd name="connsiteY120" fmla="*/ 643664 h 835479"/>
                <a:gd name="connsiteX121" fmla="*/ 5935949 w 6858000"/>
                <a:gd name="connsiteY121" fmla="*/ 643830 h 835479"/>
                <a:gd name="connsiteX122" fmla="*/ 5935948 w 6858000"/>
                <a:gd name="connsiteY122" fmla="*/ 643830 h 835479"/>
                <a:gd name="connsiteX123" fmla="*/ 5935945 w 6858000"/>
                <a:gd name="connsiteY123" fmla="*/ 643829 h 835479"/>
                <a:gd name="connsiteX124" fmla="*/ 5909350 w 6858000"/>
                <a:gd name="connsiteY124" fmla="*/ 636949 h 835479"/>
                <a:gd name="connsiteX125" fmla="*/ 5883755 w 6858000"/>
                <a:gd name="connsiteY125" fmla="*/ 625926 h 835479"/>
                <a:gd name="connsiteX126" fmla="*/ 5883750 w 6858000"/>
                <a:gd name="connsiteY126" fmla="*/ 625924 h 835479"/>
                <a:gd name="connsiteX127" fmla="*/ 5760872 w 6858000"/>
                <a:gd name="connsiteY127" fmla="*/ 537529 h 835479"/>
                <a:gd name="connsiteX128" fmla="*/ 5740487 w 6858000"/>
                <a:gd name="connsiteY128" fmla="*/ 528765 h 835479"/>
                <a:gd name="connsiteX129" fmla="*/ 5704482 w 6858000"/>
                <a:gd name="connsiteY129" fmla="*/ 522858 h 835479"/>
                <a:gd name="connsiteX130" fmla="*/ 5562745 w 6858000"/>
                <a:gd name="connsiteY130" fmla="*/ 451610 h 835479"/>
                <a:gd name="connsiteX131" fmla="*/ 5547577 w 6858000"/>
                <a:gd name="connsiteY131" fmla="*/ 442037 h 835479"/>
                <a:gd name="connsiteX132" fmla="*/ 5531693 w 6858000"/>
                <a:gd name="connsiteY132" fmla="*/ 452183 h 835479"/>
                <a:gd name="connsiteX133" fmla="*/ 5531691 w 6858000"/>
                <a:gd name="connsiteY133" fmla="*/ 452184 h 835479"/>
                <a:gd name="connsiteX134" fmla="*/ 5520421 w 6858000"/>
                <a:gd name="connsiteY134" fmla="*/ 460582 h 835479"/>
                <a:gd name="connsiteX135" fmla="*/ 5507667 w 6858000"/>
                <a:gd name="connsiteY135" fmla="*/ 462803 h 835479"/>
                <a:gd name="connsiteX136" fmla="*/ 5507666 w 6858000"/>
                <a:gd name="connsiteY136" fmla="*/ 462803 h 835479"/>
                <a:gd name="connsiteX137" fmla="*/ 5480636 w 6858000"/>
                <a:gd name="connsiteY137" fmla="*/ 458278 h 835479"/>
                <a:gd name="connsiteX138" fmla="*/ 5425581 w 6858000"/>
                <a:gd name="connsiteY138" fmla="*/ 446656 h 835479"/>
                <a:gd name="connsiteX139" fmla="*/ 5385383 w 6858000"/>
                <a:gd name="connsiteY139" fmla="*/ 438465 h 835479"/>
                <a:gd name="connsiteX140" fmla="*/ 5355013 w 6858000"/>
                <a:gd name="connsiteY140" fmla="*/ 433589 h 835479"/>
                <a:gd name="connsiteX141" fmla="*/ 5321350 w 6858000"/>
                <a:gd name="connsiteY141" fmla="*/ 437509 h 835479"/>
                <a:gd name="connsiteX142" fmla="*/ 5272796 w 6858000"/>
                <a:gd name="connsiteY142" fmla="*/ 462468 h 835479"/>
                <a:gd name="connsiteX143" fmla="*/ 5243613 w 6858000"/>
                <a:gd name="connsiteY143" fmla="*/ 478254 h 835479"/>
                <a:gd name="connsiteX144" fmla="*/ 5229433 w 6858000"/>
                <a:gd name="connsiteY144" fmla="*/ 485925 h 835479"/>
                <a:gd name="connsiteX145" fmla="*/ 5179067 w 6858000"/>
                <a:gd name="connsiteY145" fmla="*/ 486091 h 835479"/>
                <a:gd name="connsiteX146" fmla="*/ 5179066 w 6858000"/>
                <a:gd name="connsiteY146" fmla="*/ 486091 h 835479"/>
                <a:gd name="connsiteX147" fmla="*/ 5172089 w 6858000"/>
                <a:gd name="connsiteY147" fmla="*/ 483545 h 835479"/>
                <a:gd name="connsiteX148" fmla="*/ 5166113 w 6858000"/>
                <a:gd name="connsiteY148" fmla="*/ 482853 h 835479"/>
                <a:gd name="connsiteX149" fmla="*/ 5133224 w 6858000"/>
                <a:gd name="connsiteY149" fmla="*/ 489569 h 835479"/>
                <a:gd name="connsiteX150" fmla="*/ 5133223 w 6858000"/>
                <a:gd name="connsiteY150" fmla="*/ 489569 h 835479"/>
                <a:gd name="connsiteX151" fmla="*/ 5133219 w 6858000"/>
                <a:gd name="connsiteY151" fmla="*/ 489567 h 835479"/>
                <a:gd name="connsiteX152" fmla="*/ 5102460 w 6858000"/>
                <a:gd name="connsiteY152" fmla="*/ 482424 h 835479"/>
                <a:gd name="connsiteX153" fmla="*/ 5087443 w 6858000"/>
                <a:gd name="connsiteY153" fmla="*/ 476540 h 835479"/>
                <a:gd name="connsiteX154" fmla="*/ 5087422 w 6858000"/>
                <a:gd name="connsiteY154" fmla="*/ 476534 h 835479"/>
                <a:gd name="connsiteX155" fmla="*/ 5070584 w 6858000"/>
                <a:gd name="connsiteY155" fmla="*/ 470217 h 835479"/>
                <a:gd name="connsiteX156" fmla="*/ 5041527 w 6858000"/>
                <a:gd name="connsiteY156" fmla="*/ 463422 h 835479"/>
                <a:gd name="connsiteX157" fmla="*/ 5041520 w 6858000"/>
                <a:gd name="connsiteY157" fmla="*/ 463420 h 835479"/>
                <a:gd name="connsiteX158" fmla="*/ 4987036 w 6858000"/>
                <a:gd name="connsiteY158" fmla="*/ 436941 h 835479"/>
                <a:gd name="connsiteX159" fmla="*/ 4957452 w 6858000"/>
                <a:gd name="connsiteY159" fmla="*/ 419659 h 835479"/>
                <a:gd name="connsiteX160" fmla="*/ 4933804 w 6858000"/>
                <a:gd name="connsiteY160" fmla="*/ 412107 h 835479"/>
                <a:gd name="connsiteX161" fmla="*/ 4912168 w 6858000"/>
                <a:gd name="connsiteY161" fmla="*/ 413509 h 835479"/>
                <a:gd name="connsiteX162" fmla="*/ 4889275 w 6858000"/>
                <a:gd name="connsiteY162" fmla="*/ 415214 h 835479"/>
                <a:gd name="connsiteX163" fmla="*/ 4889274 w 6858000"/>
                <a:gd name="connsiteY163" fmla="*/ 415214 h 835479"/>
                <a:gd name="connsiteX164" fmla="*/ 4867613 w 6858000"/>
                <a:gd name="connsiteY164" fmla="*/ 410436 h 835479"/>
                <a:gd name="connsiteX165" fmla="*/ 4863342 w 6858000"/>
                <a:gd name="connsiteY165" fmla="*/ 407685 h 835479"/>
                <a:gd name="connsiteX166" fmla="*/ 4857316 w 6858000"/>
                <a:gd name="connsiteY166" fmla="*/ 405935 h 835479"/>
                <a:gd name="connsiteX167" fmla="*/ 4828915 w 6858000"/>
                <a:gd name="connsiteY167" fmla="*/ 385504 h 835479"/>
                <a:gd name="connsiteX168" fmla="*/ 4800482 w 6858000"/>
                <a:gd name="connsiteY168" fmla="*/ 370668 h 835479"/>
                <a:gd name="connsiteX169" fmla="*/ 4767764 w 6858000"/>
                <a:gd name="connsiteY169" fmla="*/ 371977 h 835479"/>
                <a:gd name="connsiteX170" fmla="*/ 4677655 w 6858000"/>
                <a:gd name="connsiteY170" fmla="*/ 381884 h 835479"/>
                <a:gd name="connsiteX171" fmla="*/ 4659174 w 6858000"/>
                <a:gd name="connsiteY171" fmla="*/ 389886 h 835479"/>
                <a:gd name="connsiteX172" fmla="*/ 4482004 w 6858000"/>
                <a:gd name="connsiteY172" fmla="*/ 449896 h 835479"/>
                <a:gd name="connsiteX173" fmla="*/ 4363890 w 6858000"/>
                <a:gd name="connsiteY173" fmla="*/ 450658 h 835479"/>
                <a:gd name="connsiteX174" fmla="*/ 4363889 w 6858000"/>
                <a:gd name="connsiteY174" fmla="*/ 450658 h 835479"/>
                <a:gd name="connsiteX175" fmla="*/ 4324644 w 6858000"/>
                <a:gd name="connsiteY175" fmla="*/ 441704 h 835479"/>
                <a:gd name="connsiteX176" fmla="*/ 4253013 w 6858000"/>
                <a:gd name="connsiteY176" fmla="*/ 401888 h 835479"/>
                <a:gd name="connsiteX177" fmla="*/ 4165382 w 6858000"/>
                <a:gd name="connsiteY177" fmla="*/ 392362 h 835479"/>
                <a:gd name="connsiteX178" fmla="*/ 4165383 w 6858000"/>
                <a:gd name="connsiteY178" fmla="*/ 392362 h 835479"/>
                <a:gd name="connsiteX179" fmla="*/ 4192387 w 6858000"/>
                <a:gd name="connsiteY179" fmla="*/ 396267 h 835479"/>
                <a:gd name="connsiteX180" fmla="*/ 4192386 w 6858000"/>
                <a:gd name="connsiteY180" fmla="*/ 396267 h 835479"/>
                <a:gd name="connsiteX181" fmla="*/ 4165382 w 6858000"/>
                <a:gd name="connsiteY181" fmla="*/ 392362 h 835479"/>
                <a:gd name="connsiteX182" fmla="*/ 3885337 w 6858000"/>
                <a:gd name="connsiteY182" fmla="*/ 379980 h 835479"/>
                <a:gd name="connsiteX183" fmla="*/ 3885338 w 6858000"/>
                <a:gd name="connsiteY183" fmla="*/ 379980 h 835479"/>
                <a:gd name="connsiteX184" fmla="*/ 3885341 w 6858000"/>
                <a:gd name="connsiteY184" fmla="*/ 379982 h 835479"/>
                <a:gd name="connsiteX185" fmla="*/ 3962157 w 6858000"/>
                <a:gd name="connsiteY185" fmla="*/ 411865 h 835479"/>
                <a:gd name="connsiteX186" fmla="*/ 3962159 w 6858000"/>
                <a:gd name="connsiteY186" fmla="*/ 411865 h 835479"/>
                <a:gd name="connsiteX187" fmla="*/ 4043837 w 6858000"/>
                <a:gd name="connsiteY187" fmla="*/ 396173 h 835479"/>
                <a:gd name="connsiteX188" fmla="*/ 4043838 w 6858000"/>
                <a:gd name="connsiteY188" fmla="*/ 396172 h 835479"/>
                <a:gd name="connsiteX189" fmla="*/ 4103824 w 6858000"/>
                <a:gd name="connsiteY189" fmla="*/ 381051 h 835479"/>
                <a:gd name="connsiteX190" fmla="*/ 4103825 w 6858000"/>
                <a:gd name="connsiteY190" fmla="*/ 381051 h 835479"/>
                <a:gd name="connsiteX191" fmla="*/ 4134255 w 6858000"/>
                <a:gd name="connsiteY191" fmla="*/ 383018 h 835479"/>
                <a:gd name="connsiteX192" fmla="*/ 4165381 w 6858000"/>
                <a:gd name="connsiteY192" fmla="*/ 392362 h 835479"/>
                <a:gd name="connsiteX193" fmla="*/ 4103825 w 6858000"/>
                <a:gd name="connsiteY193" fmla="*/ 381051 h 835479"/>
                <a:gd name="connsiteX194" fmla="*/ 4043839 w 6858000"/>
                <a:gd name="connsiteY194" fmla="*/ 396172 h 835479"/>
                <a:gd name="connsiteX195" fmla="*/ 4043837 w 6858000"/>
                <a:gd name="connsiteY195" fmla="*/ 396173 h 835479"/>
                <a:gd name="connsiteX196" fmla="*/ 4002409 w 6858000"/>
                <a:gd name="connsiteY196" fmla="*/ 409475 h 835479"/>
                <a:gd name="connsiteX197" fmla="*/ 3962159 w 6858000"/>
                <a:gd name="connsiteY197" fmla="*/ 411865 h 835479"/>
                <a:gd name="connsiteX198" fmla="*/ 3962158 w 6858000"/>
                <a:gd name="connsiteY198" fmla="*/ 411865 h 835479"/>
                <a:gd name="connsiteX199" fmla="*/ 3962157 w 6858000"/>
                <a:gd name="connsiteY199" fmla="*/ 411865 h 835479"/>
                <a:gd name="connsiteX200" fmla="*/ 3923124 w 6858000"/>
                <a:gd name="connsiteY200" fmla="*/ 402361 h 835479"/>
                <a:gd name="connsiteX201" fmla="*/ 3885341 w 6858000"/>
                <a:gd name="connsiteY201" fmla="*/ 379982 h 835479"/>
                <a:gd name="connsiteX202" fmla="*/ 3669899 w 6858000"/>
                <a:gd name="connsiteY202" fmla="*/ 394577 h 835479"/>
                <a:gd name="connsiteX203" fmla="*/ 3680163 w 6858000"/>
                <a:gd name="connsiteY203" fmla="*/ 397173 h 835479"/>
                <a:gd name="connsiteX204" fmla="*/ 3734836 w 6858000"/>
                <a:gd name="connsiteY204" fmla="*/ 393125 h 835479"/>
                <a:gd name="connsiteX205" fmla="*/ 3734837 w 6858000"/>
                <a:gd name="connsiteY205" fmla="*/ 393125 h 835479"/>
                <a:gd name="connsiteX206" fmla="*/ 3754652 w 6858000"/>
                <a:gd name="connsiteY206" fmla="*/ 393507 h 835479"/>
                <a:gd name="connsiteX207" fmla="*/ 3789775 w 6858000"/>
                <a:gd name="connsiteY207" fmla="*/ 399864 h 835479"/>
                <a:gd name="connsiteX208" fmla="*/ 3822471 w 6858000"/>
                <a:gd name="connsiteY208" fmla="*/ 384932 h 835479"/>
                <a:gd name="connsiteX209" fmla="*/ 3852618 w 6858000"/>
                <a:gd name="connsiteY209" fmla="*/ 370597 h 835479"/>
                <a:gd name="connsiteX210" fmla="*/ 3852619 w 6858000"/>
                <a:gd name="connsiteY210" fmla="*/ 370597 h 835479"/>
                <a:gd name="connsiteX211" fmla="*/ 3868763 w 6858000"/>
                <a:gd name="connsiteY211" fmla="*/ 371377 h 835479"/>
                <a:gd name="connsiteX212" fmla="*/ 3885336 w 6858000"/>
                <a:gd name="connsiteY212" fmla="*/ 379980 h 835479"/>
                <a:gd name="connsiteX213" fmla="*/ 3852619 w 6858000"/>
                <a:gd name="connsiteY213" fmla="*/ 370597 h 835479"/>
                <a:gd name="connsiteX214" fmla="*/ 3822472 w 6858000"/>
                <a:gd name="connsiteY214" fmla="*/ 384932 h 835479"/>
                <a:gd name="connsiteX215" fmla="*/ 3789776 w 6858000"/>
                <a:gd name="connsiteY215" fmla="*/ 399864 h 835479"/>
                <a:gd name="connsiteX216" fmla="*/ 3789775 w 6858000"/>
                <a:gd name="connsiteY216" fmla="*/ 399864 h 835479"/>
                <a:gd name="connsiteX217" fmla="*/ 3754651 w 6858000"/>
                <a:gd name="connsiteY217" fmla="*/ 393507 h 835479"/>
                <a:gd name="connsiteX218" fmla="*/ 3734837 w 6858000"/>
                <a:gd name="connsiteY218" fmla="*/ 393125 h 835479"/>
                <a:gd name="connsiteX219" fmla="*/ 3680163 w 6858000"/>
                <a:gd name="connsiteY219" fmla="*/ 397173 h 835479"/>
                <a:gd name="connsiteX220" fmla="*/ 3680162 w 6858000"/>
                <a:gd name="connsiteY220" fmla="*/ 397173 h 835479"/>
                <a:gd name="connsiteX221" fmla="*/ 2836171 w 6858000"/>
                <a:gd name="connsiteY221" fmla="*/ 465063 h 835479"/>
                <a:gd name="connsiteX222" fmla="*/ 2848792 w 6858000"/>
                <a:gd name="connsiteY222" fmla="*/ 456372 h 835479"/>
                <a:gd name="connsiteX223" fmla="*/ 2897784 w 6858000"/>
                <a:gd name="connsiteY223" fmla="*/ 440769 h 835479"/>
                <a:gd name="connsiteX224" fmla="*/ 2903549 w 6858000"/>
                <a:gd name="connsiteY224" fmla="*/ 439740 h 835479"/>
                <a:gd name="connsiteX225" fmla="*/ 2914327 w 6858000"/>
                <a:gd name="connsiteY225" fmla="*/ 436466 h 835479"/>
                <a:gd name="connsiteX226" fmla="*/ 2947858 w 6858000"/>
                <a:gd name="connsiteY226" fmla="*/ 431835 h 835479"/>
                <a:gd name="connsiteX227" fmla="*/ 2947861 w 6858000"/>
                <a:gd name="connsiteY227" fmla="*/ 431834 h 835479"/>
                <a:gd name="connsiteX228" fmla="*/ 2947862 w 6858000"/>
                <a:gd name="connsiteY228" fmla="*/ 431834 h 835479"/>
                <a:gd name="connsiteX229" fmla="*/ 2982148 w 6858000"/>
                <a:gd name="connsiteY229" fmla="*/ 435418 h 835479"/>
                <a:gd name="connsiteX230" fmla="*/ 3077401 w 6858000"/>
                <a:gd name="connsiteY230" fmla="*/ 447111 h 835479"/>
                <a:gd name="connsiteX231" fmla="*/ 3172653 w 6858000"/>
                <a:gd name="connsiteY231" fmla="*/ 434656 h 835479"/>
                <a:gd name="connsiteX232" fmla="*/ 3489466 w 6858000"/>
                <a:gd name="connsiteY232" fmla="*/ 387029 h 835479"/>
                <a:gd name="connsiteX233" fmla="*/ 3544712 w 6858000"/>
                <a:gd name="connsiteY233" fmla="*/ 364930 h 835479"/>
                <a:gd name="connsiteX234" fmla="*/ 3574407 w 6858000"/>
                <a:gd name="connsiteY234" fmla="*/ 347308 h 835479"/>
                <a:gd name="connsiteX235" fmla="*/ 3574408 w 6858000"/>
                <a:gd name="connsiteY235" fmla="*/ 347308 h 835479"/>
                <a:gd name="connsiteX236" fmla="*/ 3606817 w 6858000"/>
                <a:gd name="connsiteY236" fmla="*/ 359406 h 835479"/>
                <a:gd name="connsiteX237" fmla="*/ 3630632 w 6858000"/>
                <a:gd name="connsiteY237" fmla="*/ 372932 h 835479"/>
                <a:gd name="connsiteX238" fmla="*/ 3651953 w 6858000"/>
                <a:gd name="connsiteY238" fmla="*/ 388826 h 835479"/>
                <a:gd name="connsiteX239" fmla="*/ 3630631 w 6858000"/>
                <a:gd name="connsiteY239" fmla="*/ 372932 h 835479"/>
                <a:gd name="connsiteX240" fmla="*/ 3606816 w 6858000"/>
                <a:gd name="connsiteY240" fmla="*/ 359406 h 835479"/>
                <a:gd name="connsiteX241" fmla="*/ 3587173 w 6858000"/>
                <a:gd name="connsiteY241" fmla="*/ 349660 h 835479"/>
                <a:gd name="connsiteX242" fmla="*/ 3574407 w 6858000"/>
                <a:gd name="connsiteY242" fmla="*/ 347308 h 835479"/>
                <a:gd name="connsiteX243" fmla="*/ 3562320 w 6858000"/>
                <a:gd name="connsiteY243" fmla="*/ 352387 h 835479"/>
                <a:gd name="connsiteX244" fmla="*/ 3544713 w 6858000"/>
                <a:gd name="connsiteY244" fmla="*/ 364930 h 835479"/>
                <a:gd name="connsiteX245" fmla="*/ 3489467 w 6858000"/>
                <a:gd name="connsiteY245" fmla="*/ 387029 h 835479"/>
                <a:gd name="connsiteX246" fmla="*/ 3172654 w 6858000"/>
                <a:gd name="connsiteY246" fmla="*/ 434656 h 835479"/>
                <a:gd name="connsiteX247" fmla="*/ 3077401 w 6858000"/>
                <a:gd name="connsiteY247" fmla="*/ 447111 h 835479"/>
                <a:gd name="connsiteX248" fmla="*/ 3077400 w 6858000"/>
                <a:gd name="connsiteY248" fmla="*/ 447111 h 835479"/>
                <a:gd name="connsiteX249" fmla="*/ 2982147 w 6858000"/>
                <a:gd name="connsiteY249" fmla="*/ 435418 h 835479"/>
                <a:gd name="connsiteX250" fmla="*/ 2947862 w 6858000"/>
                <a:gd name="connsiteY250" fmla="*/ 431834 h 835479"/>
                <a:gd name="connsiteX251" fmla="*/ 2947858 w 6858000"/>
                <a:gd name="connsiteY251" fmla="*/ 431835 h 835479"/>
                <a:gd name="connsiteX252" fmla="*/ 2903549 w 6858000"/>
                <a:gd name="connsiteY252" fmla="*/ 439740 h 835479"/>
                <a:gd name="connsiteX253" fmla="*/ 2848793 w 6858000"/>
                <a:gd name="connsiteY253" fmla="*/ 456372 h 835479"/>
                <a:gd name="connsiteX254" fmla="*/ 2836172 w 6858000"/>
                <a:gd name="connsiteY254" fmla="*/ 465063 h 835479"/>
                <a:gd name="connsiteX255" fmla="*/ 1268757 w 6858000"/>
                <a:gd name="connsiteY255" fmla="*/ 18376 h 835479"/>
                <a:gd name="connsiteX256" fmla="*/ 1286069 w 6858000"/>
                <a:gd name="connsiteY256" fmla="*/ 23543 h 835479"/>
                <a:gd name="connsiteX257" fmla="*/ 1350627 w 6858000"/>
                <a:gd name="connsiteY257" fmla="*/ 45880 h 835479"/>
                <a:gd name="connsiteX258" fmla="*/ 1413839 w 6858000"/>
                <a:gd name="connsiteY258" fmla="*/ 40286 h 835479"/>
                <a:gd name="connsiteX259" fmla="*/ 1350626 w 6858000"/>
                <a:gd name="connsiteY259" fmla="*/ 45881 h 835479"/>
                <a:gd name="connsiteX260" fmla="*/ 1286068 w 6858000"/>
                <a:gd name="connsiteY260" fmla="*/ 23543 h 835479"/>
                <a:gd name="connsiteX261" fmla="*/ 313532 w 6858000"/>
                <a:gd name="connsiteY261" fmla="*/ 14019 h 835479"/>
                <a:gd name="connsiteX262" fmla="*/ 313533 w 6858000"/>
                <a:gd name="connsiteY262" fmla="*/ 14018 h 835479"/>
                <a:gd name="connsiteX263" fmla="*/ 338870 w 6858000"/>
                <a:gd name="connsiteY263" fmla="*/ 13446 h 835479"/>
                <a:gd name="connsiteX264" fmla="*/ 338902 w 6858000"/>
                <a:gd name="connsiteY264" fmla="*/ 13453 h 835479"/>
                <a:gd name="connsiteX265" fmla="*/ 395639 w 6858000"/>
                <a:gd name="connsiteY265" fmla="*/ 23353 h 835479"/>
                <a:gd name="connsiteX266" fmla="*/ 367327 w 6858000"/>
                <a:gd name="connsiteY266" fmla="*/ 19543 h 835479"/>
                <a:gd name="connsiteX267" fmla="*/ 338902 w 6858000"/>
                <a:gd name="connsiteY267" fmla="*/ 13453 h 835479"/>
                <a:gd name="connsiteX268" fmla="*/ 338869 w 6858000"/>
                <a:gd name="connsiteY268" fmla="*/ 13447 h 835479"/>
                <a:gd name="connsiteX269" fmla="*/ 324057 w 6858000"/>
                <a:gd name="connsiteY269" fmla="*/ 11661 h 835479"/>
                <a:gd name="connsiteX270" fmla="*/ 281567 w 6858000"/>
                <a:gd name="connsiteY270" fmla="*/ 36346 h 835479"/>
                <a:gd name="connsiteX271" fmla="*/ 295414 w 6858000"/>
                <a:gd name="connsiteY271" fmla="*/ 31451 h 835479"/>
                <a:gd name="connsiteX272" fmla="*/ 295414 w 6858000"/>
                <a:gd name="connsiteY272" fmla="*/ 31452 h 835479"/>
                <a:gd name="connsiteX273" fmla="*/ 24485 w 6858000"/>
                <a:gd name="connsiteY273" fmla="*/ 23026 h 835479"/>
                <a:gd name="connsiteX274" fmla="*/ 74128 w 6858000"/>
                <a:gd name="connsiteY274" fmla="*/ 20763 h 835479"/>
                <a:gd name="connsiteX275" fmla="*/ 125860 w 6858000"/>
                <a:gd name="connsiteY275" fmla="*/ 26687 h 835479"/>
                <a:gd name="connsiteX276" fmla="*/ 153386 w 6858000"/>
                <a:gd name="connsiteY276" fmla="*/ 31082 h 835479"/>
                <a:gd name="connsiteX277" fmla="*/ 228943 w 6858000"/>
                <a:gd name="connsiteY277" fmla="*/ 39355 h 835479"/>
                <a:gd name="connsiteX278" fmla="*/ 177270 w 6858000"/>
                <a:gd name="connsiteY278" fmla="*/ 34896 h 835479"/>
                <a:gd name="connsiteX279" fmla="*/ 153386 w 6858000"/>
                <a:gd name="connsiteY279" fmla="*/ 31082 h 835479"/>
                <a:gd name="connsiteX280" fmla="*/ 151568 w 6858000"/>
                <a:gd name="connsiteY280" fmla="*/ 30883 h 835479"/>
                <a:gd name="connsiteX281" fmla="*/ 74128 w 6858000"/>
                <a:gd name="connsiteY281" fmla="*/ 20764 h 835479"/>
                <a:gd name="connsiteX282" fmla="*/ 0 w 6858000"/>
                <a:gd name="connsiteY282" fmla="*/ 29969 h 835479"/>
                <a:gd name="connsiteX283" fmla="*/ 0 w 6858000"/>
                <a:gd name="connsiteY283" fmla="*/ 494077 h 835479"/>
                <a:gd name="connsiteX284" fmla="*/ 2816 w 6858000"/>
                <a:gd name="connsiteY284" fmla="*/ 492950 h 835479"/>
                <a:gd name="connsiteX285" fmla="*/ 63586 w 6858000"/>
                <a:gd name="connsiteY285" fmla="*/ 478851 h 835479"/>
                <a:gd name="connsiteX286" fmla="*/ 176938 w 6858000"/>
                <a:gd name="connsiteY286" fmla="*/ 464945 h 835479"/>
                <a:gd name="connsiteX287" fmla="*/ 200181 w 6858000"/>
                <a:gd name="connsiteY287" fmla="*/ 456943 h 835479"/>
                <a:gd name="connsiteX288" fmla="*/ 340773 w 6858000"/>
                <a:gd name="connsiteY288" fmla="*/ 419031 h 835479"/>
                <a:gd name="connsiteX289" fmla="*/ 453363 w 6858000"/>
                <a:gd name="connsiteY289" fmla="*/ 419796 h 835479"/>
                <a:gd name="connsiteX290" fmla="*/ 462125 w 6858000"/>
                <a:gd name="connsiteY290" fmla="*/ 421510 h 835479"/>
                <a:gd name="connsiteX291" fmla="*/ 505181 w 6858000"/>
                <a:gd name="connsiteY291" fmla="*/ 434082 h 835479"/>
                <a:gd name="connsiteX292" fmla="*/ 571859 w 6858000"/>
                <a:gd name="connsiteY292" fmla="*/ 430654 h 835479"/>
                <a:gd name="connsiteX293" fmla="*/ 617771 w 6858000"/>
                <a:gd name="connsiteY293" fmla="*/ 413317 h 835479"/>
                <a:gd name="connsiteX294" fmla="*/ 674922 w 6858000"/>
                <a:gd name="connsiteY294" fmla="*/ 412555 h 835479"/>
                <a:gd name="connsiteX295" fmla="*/ 740267 w 6858000"/>
                <a:gd name="connsiteY295" fmla="*/ 423414 h 835479"/>
                <a:gd name="connsiteX296" fmla="*/ 769604 w 6858000"/>
                <a:gd name="connsiteY296" fmla="*/ 425700 h 835479"/>
                <a:gd name="connsiteX297" fmla="*/ 850188 w 6858000"/>
                <a:gd name="connsiteY297" fmla="*/ 448180 h 835479"/>
                <a:gd name="connsiteX298" fmla="*/ 898197 w 6858000"/>
                <a:gd name="connsiteY298" fmla="*/ 442656 h 835479"/>
                <a:gd name="connsiteX299" fmla="*/ 945443 w 6858000"/>
                <a:gd name="connsiteY299" fmla="*/ 427796 h 835479"/>
                <a:gd name="connsiteX300" fmla="*/ 975732 w 6858000"/>
                <a:gd name="connsiteY300" fmla="*/ 413507 h 835479"/>
                <a:gd name="connsiteX301" fmla="*/ 1036886 w 6858000"/>
                <a:gd name="connsiteY301" fmla="*/ 403411 h 835479"/>
                <a:gd name="connsiteX302" fmla="*/ 1048124 w 6858000"/>
                <a:gd name="connsiteY302" fmla="*/ 404935 h 835479"/>
                <a:gd name="connsiteX303" fmla="*/ 1230632 w 6858000"/>
                <a:gd name="connsiteY303" fmla="*/ 417509 h 835479"/>
                <a:gd name="connsiteX304" fmla="*/ 1303023 w 6858000"/>
                <a:gd name="connsiteY304" fmla="*/ 437702 h 835479"/>
                <a:gd name="connsiteX305" fmla="*/ 1318455 w 6858000"/>
                <a:gd name="connsiteY305" fmla="*/ 440178 h 835479"/>
                <a:gd name="connsiteX306" fmla="*/ 1472574 w 6858000"/>
                <a:gd name="connsiteY306" fmla="*/ 462849 h 835479"/>
                <a:gd name="connsiteX307" fmla="*/ 1489719 w 6858000"/>
                <a:gd name="connsiteY307" fmla="*/ 463801 h 835479"/>
                <a:gd name="connsiteX308" fmla="*/ 1537536 w 6858000"/>
                <a:gd name="connsiteY308" fmla="*/ 459801 h 835479"/>
                <a:gd name="connsiteX309" fmla="*/ 1650316 w 6858000"/>
                <a:gd name="connsiteY309" fmla="*/ 500950 h 835479"/>
                <a:gd name="connsiteX310" fmla="*/ 1763286 w 6858000"/>
                <a:gd name="connsiteY310" fmla="*/ 515049 h 835479"/>
                <a:gd name="connsiteX311" fmla="*/ 1825392 w 6858000"/>
                <a:gd name="connsiteY311" fmla="*/ 514857 h 835479"/>
                <a:gd name="connsiteX312" fmla="*/ 1869779 w 6858000"/>
                <a:gd name="connsiteY312" fmla="*/ 524955 h 835479"/>
                <a:gd name="connsiteX313" fmla="*/ 1978939 w 6858000"/>
                <a:gd name="connsiteY313" fmla="*/ 555626 h 835479"/>
                <a:gd name="connsiteX314" fmla="*/ 2030377 w 6858000"/>
                <a:gd name="connsiteY314" fmla="*/ 560388 h 835479"/>
                <a:gd name="connsiteX315" fmla="*/ 2085053 w 6858000"/>
                <a:gd name="connsiteY315" fmla="*/ 570677 h 835479"/>
                <a:gd name="connsiteX316" fmla="*/ 2220311 w 6858000"/>
                <a:gd name="connsiteY316" fmla="*/ 616778 h 835479"/>
                <a:gd name="connsiteX317" fmla="*/ 2330805 w 6858000"/>
                <a:gd name="connsiteY317" fmla="*/ 614112 h 835479"/>
                <a:gd name="connsiteX318" fmla="*/ 2401291 w 6858000"/>
                <a:gd name="connsiteY318" fmla="*/ 614682 h 835479"/>
                <a:gd name="connsiteX319" fmla="*/ 2485306 w 6858000"/>
                <a:gd name="connsiteY319" fmla="*/ 629923 h 835479"/>
                <a:gd name="connsiteX320" fmla="*/ 2554078 w 6858000"/>
                <a:gd name="connsiteY320" fmla="*/ 652213 h 835479"/>
                <a:gd name="connsiteX321" fmla="*/ 2649142 w 6858000"/>
                <a:gd name="connsiteY321" fmla="*/ 669930 h 835479"/>
                <a:gd name="connsiteX322" fmla="*/ 2743825 w 6858000"/>
                <a:gd name="connsiteY322" fmla="*/ 704031 h 835479"/>
                <a:gd name="connsiteX323" fmla="*/ 2809929 w 6858000"/>
                <a:gd name="connsiteY323" fmla="*/ 730130 h 835479"/>
                <a:gd name="connsiteX324" fmla="*/ 2901942 w 6858000"/>
                <a:gd name="connsiteY324" fmla="*/ 753181 h 835479"/>
                <a:gd name="connsiteX325" fmla="*/ 3042727 w 6858000"/>
                <a:gd name="connsiteY325" fmla="*/ 769373 h 835479"/>
                <a:gd name="connsiteX326" fmla="*/ 3107499 w 6858000"/>
                <a:gd name="connsiteY326" fmla="*/ 771089 h 835479"/>
                <a:gd name="connsiteX327" fmla="*/ 3209992 w 6858000"/>
                <a:gd name="connsiteY327" fmla="*/ 808998 h 835479"/>
                <a:gd name="connsiteX328" fmla="*/ 3253808 w 6858000"/>
                <a:gd name="connsiteY328" fmla="*/ 827287 h 835479"/>
                <a:gd name="connsiteX329" fmla="*/ 3293243 w 6858000"/>
                <a:gd name="connsiteY329" fmla="*/ 812047 h 835479"/>
                <a:gd name="connsiteX330" fmla="*/ 3318770 w 6858000"/>
                <a:gd name="connsiteY330" fmla="*/ 794520 h 835479"/>
                <a:gd name="connsiteX331" fmla="*/ 3399545 w 6858000"/>
                <a:gd name="connsiteY331" fmla="*/ 809381 h 835479"/>
                <a:gd name="connsiteX332" fmla="*/ 3485274 w 6858000"/>
                <a:gd name="connsiteY332" fmla="*/ 825001 h 835479"/>
                <a:gd name="connsiteX333" fmla="*/ 3546616 w 6858000"/>
                <a:gd name="connsiteY333" fmla="*/ 835479 h 835479"/>
                <a:gd name="connsiteX334" fmla="*/ 3623200 w 6858000"/>
                <a:gd name="connsiteY334" fmla="*/ 827097 h 835479"/>
                <a:gd name="connsiteX335" fmla="*/ 3683590 w 6858000"/>
                <a:gd name="connsiteY335" fmla="*/ 823669 h 835479"/>
                <a:gd name="connsiteX336" fmla="*/ 3732360 w 6858000"/>
                <a:gd name="connsiteY336" fmla="*/ 813953 h 835479"/>
                <a:gd name="connsiteX337" fmla="*/ 3749505 w 6858000"/>
                <a:gd name="connsiteY337" fmla="*/ 808236 h 835479"/>
                <a:gd name="connsiteX338" fmla="*/ 3885337 w 6858000"/>
                <a:gd name="connsiteY338" fmla="*/ 763659 h 835479"/>
                <a:gd name="connsiteX339" fmla="*/ 4030502 w 6858000"/>
                <a:gd name="connsiteY339" fmla="*/ 728034 h 835479"/>
                <a:gd name="connsiteX340" fmla="*/ 4124613 w 6858000"/>
                <a:gd name="connsiteY340" fmla="*/ 750515 h 835479"/>
                <a:gd name="connsiteX341" fmla="*/ 4159666 w 6858000"/>
                <a:gd name="connsiteY341" fmla="*/ 750133 h 835479"/>
                <a:gd name="connsiteX342" fmla="*/ 4320836 w 6858000"/>
                <a:gd name="connsiteY342" fmla="*/ 755277 h 835479"/>
                <a:gd name="connsiteX343" fmla="*/ 4349221 w 6858000"/>
                <a:gd name="connsiteY343" fmla="*/ 760801 h 835479"/>
                <a:gd name="connsiteX344" fmla="*/ 4502578 w 6858000"/>
                <a:gd name="connsiteY344" fmla="*/ 738130 h 835479"/>
                <a:gd name="connsiteX345" fmla="*/ 4558206 w 6858000"/>
                <a:gd name="connsiteY345" fmla="*/ 734320 h 835479"/>
                <a:gd name="connsiteX346" fmla="*/ 4609451 w 6858000"/>
                <a:gd name="connsiteY346" fmla="*/ 728034 h 835479"/>
                <a:gd name="connsiteX347" fmla="*/ 4681082 w 6858000"/>
                <a:gd name="connsiteY347" fmla="*/ 726510 h 835479"/>
                <a:gd name="connsiteX348" fmla="*/ 4755380 w 6858000"/>
                <a:gd name="connsiteY348" fmla="*/ 729368 h 835479"/>
                <a:gd name="connsiteX349" fmla="*/ 4838249 w 6858000"/>
                <a:gd name="connsiteY349" fmla="*/ 728796 h 835479"/>
                <a:gd name="connsiteX350" fmla="*/ 4871018 w 6858000"/>
                <a:gd name="connsiteY350" fmla="*/ 723844 h 835479"/>
                <a:gd name="connsiteX351" fmla="*/ 4959601 w 6858000"/>
                <a:gd name="connsiteY351" fmla="*/ 727272 h 835479"/>
                <a:gd name="connsiteX352" fmla="*/ 5006085 w 6858000"/>
                <a:gd name="connsiteY352" fmla="*/ 721558 h 835479"/>
                <a:gd name="connsiteX353" fmla="*/ 5082669 w 6858000"/>
                <a:gd name="connsiteY353" fmla="*/ 720414 h 835479"/>
                <a:gd name="connsiteX354" fmla="*/ 5107626 w 6858000"/>
                <a:gd name="connsiteY354" fmla="*/ 719079 h 835479"/>
                <a:gd name="connsiteX355" fmla="*/ 5129915 w 6858000"/>
                <a:gd name="connsiteY355" fmla="*/ 718317 h 835479"/>
                <a:gd name="connsiteX356" fmla="*/ 5206307 w 6858000"/>
                <a:gd name="connsiteY356" fmla="*/ 733940 h 835479"/>
                <a:gd name="connsiteX357" fmla="*/ 5274128 w 6858000"/>
                <a:gd name="connsiteY357" fmla="*/ 734892 h 835479"/>
                <a:gd name="connsiteX358" fmla="*/ 5393004 w 6858000"/>
                <a:gd name="connsiteY358" fmla="*/ 747466 h 835479"/>
                <a:gd name="connsiteX359" fmla="*/ 5419294 w 6858000"/>
                <a:gd name="connsiteY359" fmla="*/ 743084 h 835479"/>
                <a:gd name="connsiteX360" fmla="*/ 5501593 w 6858000"/>
                <a:gd name="connsiteY360" fmla="*/ 741370 h 835479"/>
                <a:gd name="connsiteX361" fmla="*/ 5548459 w 6858000"/>
                <a:gd name="connsiteY361" fmla="*/ 740036 h 835479"/>
                <a:gd name="connsiteX362" fmla="*/ 5606371 w 6858000"/>
                <a:gd name="connsiteY362" fmla="*/ 749180 h 835479"/>
                <a:gd name="connsiteX363" fmla="*/ 5706958 w 6858000"/>
                <a:gd name="connsiteY363" fmla="*/ 768611 h 835479"/>
                <a:gd name="connsiteX364" fmla="*/ 5733439 w 6858000"/>
                <a:gd name="connsiteY364" fmla="*/ 771659 h 835479"/>
                <a:gd name="connsiteX365" fmla="*/ 5781829 w 6858000"/>
                <a:gd name="connsiteY365" fmla="*/ 780996 h 835479"/>
                <a:gd name="connsiteX366" fmla="*/ 5790591 w 6858000"/>
                <a:gd name="connsiteY366" fmla="*/ 782710 h 835479"/>
                <a:gd name="connsiteX367" fmla="*/ 5864317 w 6858000"/>
                <a:gd name="connsiteY367" fmla="*/ 806332 h 835479"/>
                <a:gd name="connsiteX368" fmla="*/ 5902609 w 6858000"/>
                <a:gd name="connsiteY368" fmla="*/ 808236 h 835479"/>
                <a:gd name="connsiteX369" fmla="*/ 6012722 w 6858000"/>
                <a:gd name="connsiteY369" fmla="*/ 808428 h 835479"/>
                <a:gd name="connsiteX370" fmla="*/ 6059396 w 6858000"/>
                <a:gd name="connsiteY370" fmla="*/ 804808 h 835479"/>
                <a:gd name="connsiteX371" fmla="*/ 6171604 w 6858000"/>
                <a:gd name="connsiteY371" fmla="*/ 790902 h 835479"/>
                <a:gd name="connsiteX372" fmla="*/ 6242092 w 6858000"/>
                <a:gd name="connsiteY372" fmla="*/ 784044 h 835479"/>
                <a:gd name="connsiteX373" fmla="*/ 6323057 w 6858000"/>
                <a:gd name="connsiteY373" fmla="*/ 773183 h 835479"/>
                <a:gd name="connsiteX374" fmla="*/ 6415832 w 6858000"/>
                <a:gd name="connsiteY374" fmla="*/ 766325 h 835479"/>
                <a:gd name="connsiteX375" fmla="*/ 6584811 w 6858000"/>
                <a:gd name="connsiteY375" fmla="*/ 745560 h 835479"/>
                <a:gd name="connsiteX376" fmla="*/ 6748457 w 6858000"/>
                <a:gd name="connsiteY376" fmla="*/ 724034 h 835479"/>
                <a:gd name="connsiteX377" fmla="*/ 6815515 w 6858000"/>
                <a:gd name="connsiteY377" fmla="*/ 704983 h 835479"/>
                <a:gd name="connsiteX378" fmla="*/ 6858000 w 6858000"/>
                <a:gd name="connsiteY378" fmla="*/ 695283 h 835479"/>
                <a:gd name="connsiteX379" fmla="*/ 6858000 w 6858000"/>
                <a:gd name="connsiteY379" fmla="*/ 456 h 835479"/>
                <a:gd name="connsiteX380" fmla="*/ 1687322 w 6858000"/>
                <a:gd name="connsiteY380" fmla="*/ 456 h 835479"/>
                <a:gd name="connsiteX381" fmla="*/ 1697753 w 6858000"/>
                <a:gd name="connsiteY381" fmla="*/ 10970 h 835479"/>
                <a:gd name="connsiteX382" fmla="*/ 1733188 w 6858000"/>
                <a:gd name="connsiteY382" fmla="*/ 33639 h 835479"/>
                <a:gd name="connsiteX383" fmla="*/ 1833775 w 6858000"/>
                <a:gd name="connsiteY383" fmla="*/ 75360 h 835479"/>
                <a:gd name="connsiteX384" fmla="*/ 1842158 w 6858000"/>
                <a:gd name="connsiteY384" fmla="*/ 82981 h 835479"/>
                <a:gd name="connsiteX385" fmla="*/ 1916454 w 6858000"/>
                <a:gd name="connsiteY385" fmla="*/ 173472 h 835479"/>
                <a:gd name="connsiteX386" fmla="*/ 1933219 w 6858000"/>
                <a:gd name="connsiteY386" fmla="*/ 188902 h 835479"/>
                <a:gd name="connsiteX387" fmla="*/ 1953413 w 6858000"/>
                <a:gd name="connsiteY387" fmla="*/ 212907 h 835479"/>
                <a:gd name="connsiteX388" fmla="*/ 2016469 w 6858000"/>
                <a:gd name="connsiteY388" fmla="*/ 259390 h 835479"/>
                <a:gd name="connsiteX389" fmla="*/ 2094578 w 6858000"/>
                <a:gd name="connsiteY389" fmla="*/ 274249 h 835479"/>
                <a:gd name="connsiteX390" fmla="*/ 2188879 w 6858000"/>
                <a:gd name="connsiteY390" fmla="*/ 296920 h 835479"/>
                <a:gd name="connsiteX391" fmla="*/ 2228314 w 6858000"/>
                <a:gd name="connsiteY391" fmla="*/ 312160 h 835479"/>
                <a:gd name="connsiteX392" fmla="*/ 2334044 w 6858000"/>
                <a:gd name="connsiteY392" fmla="*/ 341117 h 835479"/>
                <a:gd name="connsiteX393" fmla="*/ 2409485 w 6858000"/>
                <a:gd name="connsiteY393" fmla="*/ 365502 h 835479"/>
                <a:gd name="connsiteX394" fmla="*/ 2409487 w 6858000"/>
                <a:gd name="connsiteY394" fmla="*/ 365504 h 835479"/>
                <a:gd name="connsiteX395" fmla="*/ 2463015 w 6858000"/>
                <a:gd name="connsiteY395" fmla="*/ 388434 h 835479"/>
                <a:gd name="connsiteX396" fmla="*/ 2463017 w 6858000"/>
                <a:gd name="connsiteY396" fmla="*/ 388434 h 835479"/>
                <a:gd name="connsiteX397" fmla="*/ 2518262 w 6858000"/>
                <a:gd name="connsiteY397" fmla="*/ 379792 h 835479"/>
                <a:gd name="connsiteX398" fmla="*/ 2518263 w 6858000"/>
                <a:gd name="connsiteY398" fmla="*/ 379791 h 835479"/>
                <a:gd name="connsiteX399" fmla="*/ 2545005 w 6858000"/>
                <a:gd name="connsiteY399" fmla="*/ 376147 h 835479"/>
                <a:gd name="connsiteX400" fmla="*/ 2545006 w 6858000"/>
                <a:gd name="connsiteY400" fmla="*/ 376147 h 835479"/>
                <a:gd name="connsiteX401" fmla="*/ 2571034 w 6858000"/>
                <a:gd name="connsiteY401" fmla="*/ 380361 h 835479"/>
                <a:gd name="connsiteX402" fmla="*/ 2668001 w 6858000"/>
                <a:gd name="connsiteY402" fmla="*/ 453514 h 835479"/>
                <a:gd name="connsiteX403" fmla="*/ 2745348 w 6858000"/>
                <a:gd name="connsiteY403" fmla="*/ 501904 h 835479"/>
                <a:gd name="connsiteX404" fmla="*/ 2745351 w 6858000"/>
                <a:gd name="connsiteY404" fmla="*/ 501906 h 835479"/>
                <a:gd name="connsiteX405" fmla="*/ 2778005 w 6858000"/>
                <a:gd name="connsiteY405" fmla="*/ 507825 h 835479"/>
                <a:gd name="connsiteX406" fmla="*/ 2785439 w 6858000"/>
                <a:gd name="connsiteY406" fmla="*/ 507405 h 835479"/>
                <a:gd name="connsiteX407" fmla="*/ 2811779 w 6858000"/>
                <a:gd name="connsiteY407" fmla="*/ 497326 h 835479"/>
                <a:gd name="connsiteX408" fmla="*/ 2811786 w 6858000"/>
                <a:gd name="connsiteY408" fmla="*/ 497322 h 835479"/>
                <a:gd name="connsiteX409" fmla="*/ 2811786 w 6858000"/>
                <a:gd name="connsiteY409" fmla="*/ 497323 h 835479"/>
                <a:gd name="connsiteX410" fmla="*/ 2811779 w 6858000"/>
                <a:gd name="connsiteY410" fmla="*/ 497326 h 835479"/>
                <a:gd name="connsiteX411" fmla="*/ 2793022 w 6858000"/>
                <a:gd name="connsiteY411" fmla="*/ 506976 h 835479"/>
                <a:gd name="connsiteX412" fmla="*/ 2785439 w 6858000"/>
                <a:gd name="connsiteY412" fmla="*/ 507405 h 835479"/>
                <a:gd name="connsiteX413" fmla="*/ 2782304 w 6858000"/>
                <a:gd name="connsiteY413" fmla="*/ 508605 h 835479"/>
                <a:gd name="connsiteX414" fmla="*/ 2778005 w 6858000"/>
                <a:gd name="connsiteY414" fmla="*/ 507825 h 835479"/>
                <a:gd name="connsiteX415" fmla="*/ 2770757 w 6858000"/>
                <a:gd name="connsiteY415" fmla="*/ 508235 h 835479"/>
                <a:gd name="connsiteX416" fmla="*/ 2745351 w 6858000"/>
                <a:gd name="connsiteY416" fmla="*/ 501906 h 835479"/>
                <a:gd name="connsiteX417" fmla="*/ 2745347 w 6858000"/>
                <a:gd name="connsiteY417" fmla="*/ 501904 h 835479"/>
                <a:gd name="connsiteX418" fmla="*/ 2668000 w 6858000"/>
                <a:gd name="connsiteY418" fmla="*/ 453514 h 835479"/>
                <a:gd name="connsiteX419" fmla="*/ 2571033 w 6858000"/>
                <a:gd name="connsiteY419" fmla="*/ 380361 h 835479"/>
                <a:gd name="connsiteX420" fmla="*/ 2545006 w 6858000"/>
                <a:gd name="connsiteY420" fmla="*/ 376147 h 835479"/>
                <a:gd name="connsiteX421" fmla="*/ 2518264 w 6858000"/>
                <a:gd name="connsiteY421" fmla="*/ 379791 h 835479"/>
                <a:gd name="connsiteX422" fmla="*/ 2518262 w 6858000"/>
                <a:gd name="connsiteY422" fmla="*/ 379792 h 835479"/>
                <a:gd name="connsiteX423" fmla="*/ 2490550 w 6858000"/>
                <a:gd name="connsiteY423" fmla="*/ 386372 h 835479"/>
                <a:gd name="connsiteX424" fmla="*/ 2463017 w 6858000"/>
                <a:gd name="connsiteY424" fmla="*/ 388434 h 835479"/>
                <a:gd name="connsiteX425" fmla="*/ 2463016 w 6858000"/>
                <a:gd name="connsiteY425" fmla="*/ 388434 h 835479"/>
                <a:gd name="connsiteX426" fmla="*/ 2463015 w 6858000"/>
                <a:gd name="connsiteY426" fmla="*/ 388434 h 835479"/>
                <a:gd name="connsiteX427" fmla="*/ 2435912 w 6858000"/>
                <a:gd name="connsiteY427" fmla="*/ 382603 h 835479"/>
                <a:gd name="connsiteX428" fmla="*/ 2409487 w 6858000"/>
                <a:gd name="connsiteY428" fmla="*/ 365504 h 835479"/>
                <a:gd name="connsiteX429" fmla="*/ 2409484 w 6858000"/>
                <a:gd name="connsiteY429" fmla="*/ 365502 h 835479"/>
                <a:gd name="connsiteX430" fmla="*/ 2334043 w 6858000"/>
                <a:gd name="connsiteY430" fmla="*/ 341117 h 835479"/>
                <a:gd name="connsiteX431" fmla="*/ 2228313 w 6858000"/>
                <a:gd name="connsiteY431" fmla="*/ 312160 h 835479"/>
                <a:gd name="connsiteX432" fmla="*/ 2188878 w 6858000"/>
                <a:gd name="connsiteY432" fmla="*/ 296920 h 835479"/>
                <a:gd name="connsiteX433" fmla="*/ 2094577 w 6858000"/>
                <a:gd name="connsiteY433" fmla="*/ 274249 h 835479"/>
                <a:gd name="connsiteX434" fmla="*/ 2016468 w 6858000"/>
                <a:gd name="connsiteY434" fmla="*/ 259390 h 835479"/>
                <a:gd name="connsiteX435" fmla="*/ 1953412 w 6858000"/>
                <a:gd name="connsiteY435" fmla="*/ 212907 h 835479"/>
                <a:gd name="connsiteX436" fmla="*/ 1933218 w 6858000"/>
                <a:gd name="connsiteY436" fmla="*/ 188902 h 835479"/>
                <a:gd name="connsiteX437" fmla="*/ 1916453 w 6858000"/>
                <a:gd name="connsiteY437" fmla="*/ 173472 h 835479"/>
                <a:gd name="connsiteX438" fmla="*/ 1842157 w 6858000"/>
                <a:gd name="connsiteY438" fmla="*/ 82981 h 835479"/>
                <a:gd name="connsiteX439" fmla="*/ 1833774 w 6858000"/>
                <a:gd name="connsiteY439" fmla="*/ 75360 h 835479"/>
                <a:gd name="connsiteX440" fmla="*/ 1733187 w 6858000"/>
                <a:gd name="connsiteY440" fmla="*/ 33639 h 835479"/>
                <a:gd name="connsiteX441" fmla="*/ 1697752 w 6858000"/>
                <a:gd name="connsiteY441" fmla="*/ 10971 h 835479"/>
                <a:gd name="connsiteX442" fmla="*/ 1687320 w 6858000"/>
                <a:gd name="connsiteY442" fmla="*/ 456 h 835479"/>
                <a:gd name="connsiteX443" fmla="*/ 916806 w 6858000"/>
                <a:gd name="connsiteY443" fmla="*/ 456 h 835479"/>
                <a:gd name="connsiteX444" fmla="*/ 927155 w 6858000"/>
                <a:gd name="connsiteY444" fmla="*/ 9636 h 835479"/>
                <a:gd name="connsiteX445" fmla="*/ 1097087 w 6858000"/>
                <a:gd name="connsiteY445" fmla="*/ 6016 h 835479"/>
                <a:gd name="connsiteX446" fmla="*/ 1123185 w 6858000"/>
                <a:gd name="connsiteY446" fmla="*/ 1634 h 835479"/>
                <a:gd name="connsiteX447" fmla="*/ 1184028 w 6858000"/>
                <a:gd name="connsiteY447" fmla="*/ 26353 h 835479"/>
                <a:gd name="connsiteX448" fmla="*/ 1123184 w 6858000"/>
                <a:gd name="connsiteY448" fmla="*/ 1635 h 835479"/>
                <a:gd name="connsiteX449" fmla="*/ 1097086 w 6858000"/>
                <a:gd name="connsiteY449" fmla="*/ 6017 h 835479"/>
                <a:gd name="connsiteX450" fmla="*/ 927154 w 6858000"/>
                <a:gd name="connsiteY450" fmla="*/ 9637 h 835479"/>
                <a:gd name="connsiteX451" fmla="*/ 916804 w 6858000"/>
                <a:gd name="connsiteY451" fmla="*/ 456 h 835479"/>
                <a:gd name="connsiteX452" fmla="*/ 578772 w 6858000"/>
                <a:gd name="connsiteY452" fmla="*/ 456 h 835479"/>
                <a:gd name="connsiteX453" fmla="*/ 556046 w 6858000"/>
                <a:gd name="connsiteY453" fmla="*/ 6589 h 835479"/>
                <a:gd name="connsiteX454" fmla="*/ 517850 w 6858000"/>
                <a:gd name="connsiteY454" fmla="*/ 15506 h 835479"/>
                <a:gd name="connsiteX455" fmla="*/ 556047 w 6858000"/>
                <a:gd name="connsiteY455" fmla="*/ 6588 h 835479"/>
                <a:gd name="connsiteX456" fmla="*/ 578770 w 6858000"/>
                <a:gd name="connsiteY456" fmla="*/ 456 h 835479"/>
                <a:gd name="connsiteX457" fmla="*/ 0 w 6858000"/>
                <a:gd name="connsiteY457" fmla="*/ 456 h 835479"/>
                <a:gd name="connsiteX458" fmla="*/ 0 w 6858000"/>
                <a:gd name="connsiteY458" fmla="*/ 20445 h 835479"/>
                <a:gd name="connsiteX459" fmla="*/ 0 w 6858000"/>
                <a:gd name="connsiteY459" fmla="*/ 29969 h 835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</a:cxnLst>
              <a:rect l="l" t="t" r="r" b="b"/>
              <a:pathLst>
                <a:path w="6858000" h="835479">
                  <a:moveTo>
                    <a:pt x="6564619" y="468946"/>
                  </a:moveTo>
                  <a:lnTo>
                    <a:pt x="6564620" y="468946"/>
                  </a:lnTo>
                  <a:cubicBezTo>
                    <a:pt x="6575478" y="479233"/>
                    <a:pt x="6582146" y="485329"/>
                    <a:pt x="6588625" y="491425"/>
                  </a:cubicBezTo>
                  <a:lnTo>
                    <a:pt x="6625224" y="508047"/>
                  </a:lnTo>
                  <a:lnTo>
                    <a:pt x="6662539" y="500953"/>
                  </a:lnTo>
                  <a:lnTo>
                    <a:pt x="6662540" y="500952"/>
                  </a:lnTo>
                  <a:lnTo>
                    <a:pt x="6662543" y="500951"/>
                  </a:lnTo>
                  <a:lnTo>
                    <a:pt x="6683026" y="489501"/>
                  </a:lnTo>
                  <a:lnTo>
                    <a:pt x="6702975" y="486354"/>
                  </a:lnTo>
                  <a:lnTo>
                    <a:pt x="6702976" y="486354"/>
                  </a:lnTo>
                  <a:cubicBezTo>
                    <a:pt x="6716168" y="486759"/>
                    <a:pt x="6729218" y="491903"/>
                    <a:pt x="6742552" y="500190"/>
                  </a:cubicBezTo>
                  <a:lnTo>
                    <a:pt x="6742554" y="500191"/>
                  </a:lnTo>
                  <a:lnTo>
                    <a:pt x="6812061" y="519668"/>
                  </a:lnTo>
                  <a:lnTo>
                    <a:pt x="6776799" y="514894"/>
                  </a:lnTo>
                  <a:lnTo>
                    <a:pt x="6742554" y="500191"/>
                  </a:lnTo>
                  <a:lnTo>
                    <a:pt x="6742551" y="500190"/>
                  </a:lnTo>
                  <a:lnTo>
                    <a:pt x="6702975" y="486354"/>
                  </a:lnTo>
                  <a:lnTo>
                    <a:pt x="6662543" y="500951"/>
                  </a:lnTo>
                  <a:lnTo>
                    <a:pt x="6662541" y="500952"/>
                  </a:lnTo>
                  <a:lnTo>
                    <a:pt x="6662539" y="500953"/>
                  </a:lnTo>
                  <a:lnTo>
                    <a:pt x="6645551" y="508036"/>
                  </a:lnTo>
                  <a:lnTo>
                    <a:pt x="6625224" y="508047"/>
                  </a:lnTo>
                  <a:lnTo>
                    <a:pt x="6625223" y="508047"/>
                  </a:lnTo>
                  <a:cubicBezTo>
                    <a:pt x="6611340" y="505951"/>
                    <a:pt x="6597577" y="499903"/>
                    <a:pt x="6588624" y="491425"/>
                  </a:cubicBezTo>
                  <a:close/>
                  <a:moveTo>
                    <a:pt x="6438980" y="549267"/>
                  </a:moveTo>
                  <a:lnTo>
                    <a:pt x="6463839" y="529336"/>
                  </a:lnTo>
                  <a:lnTo>
                    <a:pt x="6463848" y="529334"/>
                  </a:lnTo>
                  <a:lnTo>
                    <a:pt x="6513011" y="515538"/>
                  </a:lnTo>
                  <a:lnTo>
                    <a:pt x="6546193" y="496733"/>
                  </a:lnTo>
                  <a:lnTo>
                    <a:pt x="6546194" y="496733"/>
                  </a:lnTo>
                  <a:lnTo>
                    <a:pt x="6521803" y="513071"/>
                  </a:lnTo>
                  <a:lnTo>
                    <a:pt x="6513011" y="515538"/>
                  </a:lnTo>
                  <a:lnTo>
                    <a:pt x="6508051" y="518349"/>
                  </a:lnTo>
                  <a:lnTo>
                    <a:pt x="6463848" y="529334"/>
                  </a:lnTo>
                  <a:lnTo>
                    <a:pt x="6463840" y="529336"/>
                  </a:lnTo>
                  <a:cubicBezTo>
                    <a:pt x="6451649" y="532288"/>
                    <a:pt x="6444076" y="539765"/>
                    <a:pt x="6438980" y="549267"/>
                  </a:cubicBezTo>
                  <a:close/>
                  <a:moveTo>
                    <a:pt x="6365203" y="635242"/>
                  </a:moveTo>
                  <a:lnTo>
                    <a:pt x="6387909" y="633959"/>
                  </a:lnTo>
                  <a:lnTo>
                    <a:pt x="6391548" y="632195"/>
                  </a:lnTo>
                  <a:lnTo>
                    <a:pt x="6407331" y="624541"/>
                  </a:lnTo>
                  <a:lnTo>
                    <a:pt x="6407332" y="624541"/>
                  </a:lnTo>
                  <a:lnTo>
                    <a:pt x="6391548" y="632195"/>
                  </a:lnTo>
                  <a:lnTo>
                    <a:pt x="6387909" y="633961"/>
                  </a:lnTo>
                  <a:close/>
                  <a:moveTo>
                    <a:pt x="4221390" y="396172"/>
                  </a:moveTo>
                  <a:lnTo>
                    <a:pt x="4221391" y="396172"/>
                  </a:lnTo>
                  <a:cubicBezTo>
                    <a:pt x="4232060" y="396934"/>
                    <a:pt x="4243872" y="397124"/>
                    <a:pt x="4253014" y="401888"/>
                  </a:cubicBezTo>
                  <a:cubicBezTo>
                    <a:pt x="4277401" y="414081"/>
                    <a:pt x="4300070" y="429701"/>
                    <a:pt x="4324645" y="441704"/>
                  </a:cubicBezTo>
                  <a:lnTo>
                    <a:pt x="4363890" y="450658"/>
                  </a:lnTo>
                  <a:lnTo>
                    <a:pt x="4482003" y="449896"/>
                  </a:lnTo>
                  <a:cubicBezTo>
                    <a:pt x="4546775" y="447228"/>
                    <a:pt x="4612499" y="446656"/>
                    <a:pt x="4659173" y="389886"/>
                  </a:cubicBezTo>
                  <a:cubicBezTo>
                    <a:pt x="4662985" y="385314"/>
                    <a:pt x="4671175" y="382646"/>
                    <a:pt x="4677654" y="381884"/>
                  </a:cubicBezTo>
                  <a:cubicBezTo>
                    <a:pt x="4707563" y="378265"/>
                    <a:pt x="4738234" y="377883"/>
                    <a:pt x="4767763" y="371977"/>
                  </a:cubicBezTo>
                  <a:cubicBezTo>
                    <a:pt x="4779574" y="369596"/>
                    <a:pt x="4790386" y="368787"/>
                    <a:pt x="4800482" y="370668"/>
                  </a:cubicBezTo>
                  <a:lnTo>
                    <a:pt x="4800483" y="370668"/>
                  </a:lnTo>
                  <a:cubicBezTo>
                    <a:pt x="4810580" y="372549"/>
                    <a:pt x="4819963" y="377122"/>
                    <a:pt x="4828916" y="385504"/>
                  </a:cubicBezTo>
                  <a:lnTo>
                    <a:pt x="4863342" y="407685"/>
                  </a:lnTo>
                  <a:lnTo>
                    <a:pt x="4889274" y="415214"/>
                  </a:lnTo>
                  <a:lnTo>
                    <a:pt x="4912167" y="413509"/>
                  </a:lnTo>
                  <a:cubicBezTo>
                    <a:pt x="4919977" y="411794"/>
                    <a:pt x="4927121" y="411437"/>
                    <a:pt x="4933803" y="412107"/>
                  </a:cubicBezTo>
                  <a:lnTo>
                    <a:pt x="4933804" y="412107"/>
                  </a:lnTo>
                  <a:lnTo>
                    <a:pt x="4952672" y="416866"/>
                  </a:lnTo>
                  <a:lnTo>
                    <a:pt x="4957452" y="419659"/>
                  </a:lnTo>
                  <a:lnTo>
                    <a:pt x="4961455" y="420937"/>
                  </a:lnTo>
                  <a:cubicBezTo>
                    <a:pt x="4970096" y="425448"/>
                    <a:pt x="4978393" y="431154"/>
                    <a:pt x="4987037" y="436941"/>
                  </a:cubicBezTo>
                  <a:cubicBezTo>
                    <a:pt x="5003801" y="448180"/>
                    <a:pt x="5022852" y="462278"/>
                    <a:pt x="5041521" y="463420"/>
                  </a:cubicBezTo>
                  <a:lnTo>
                    <a:pt x="5041527" y="463422"/>
                  </a:lnTo>
                  <a:lnTo>
                    <a:pt x="5064789" y="468043"/>
                  </a:lnTo>
                  <a:lnTo>
                    <a:pt x="5070584" y="470217"/>
                  </a:lnTo>
                  <a:lnTo>
                    <a:pt x="5072375" y="470636"/>
                  </a:lnTo>
                  <a:lnTo>
                    <a:pt x="5087443" y="476540"/>
                  </a:lnTo>
                  <a:lnTo>
                    <a:pt x="5133219" y="489567"/>
                  </a:lnTo>
                  <a:lnTo>
                    <a:pt x="5133224" y="489569"/>
                  </a:lnTo>
                  <a:lnTo>
                    <a:pt x="5166112" y="482853"/>
                  </a:lnTo>
                  <a:lnTo>
                    <a:pt x="5166113" y="482853"/>
                  </a:lnTo>
                  <a:cubicBezTo>
                    <a:pt x="5167637" y="482091"/>
                    <a:pt x="5169780" y="482663"/>
                    <a:pt x="5172090" y="483545"/>
                  </a:cubicBezTo>
                  <a:lnTo>
                    <a:pt x="5179067" y="486091"/>
                  </a:lnTo>
                  <a:lnTo>
                    <a:pt x="5229432" y="485925"/>
                  </a:lnTo>
                  <a:lnTo>
                    <a:pt x="5243613" y="478254"/>
                  </a:lnTo>
                  <a:lnTo>
                    <a:pt x="5272795" y="462468"/>
                  </a:lnTo>
                  <a:cubicBezTo>
                    <a:pt x="5285440" y="450823"/>
                    <a:pt x="5298594" y="443117"/>
                    <a:pt x="5312287" y="438565"/>
                  </a:cubicBezTo>
                  <a:lnTo>
                    <a:pt x="5321350" y="437509"/>
                  </a:lnTo>
                  <a:lnTo>
                    <a:pt x="5326162" y="435035"/>
                  </a:lnTo>
                  <a:lnTo>
                    <a:pt x="5355013" y="433589"/>
                  </a:lnTo>
                  <a:lnTo>
                    <a:pt x="5355014" y="433589"/>
                  </a:lnTo>
                  <a:cubicBezTo>
                    <a:pt x="5364882" y="434238"/>
                    <a:pt x="5375002" y="435941"/>
                    <a:pt x="5385384" y="438465"/>
                  </a:cubicBezTo>
                  <a:cubicBezTo>
                    <a:pt x="5398721" y="441704"/>
                    <a:pt x="5412057" y="443990"/>
                    <a:pt x="5425582" y="446656"/>
                  </a:cubicBezTo>
                  <a:cubicBezTo>
                    <a:pt x="5443870" y="450466"/>
                    <a:pt x="5462351" y="454468"/>
                    <a:pt x="5480637" y="458278"/>
                  </a:cubicBezTo>
                  <a:lnTo>
                    <a:pt x="5507667" y="462803"/>
                  </a:lnTo>
                  <a:lnTo>
                    <a:pt x="5531691" y="452184"/>
                  </a:lnTo>
                  <a:lnTo>
                    <a:pt x="5531692" y="452183"/>
                  </a:lnTo>
                  <a:cubicBezTo>
                    <a:pt x="5537599" y="445133"/>
                    <a:pt x="5542648" y="441941"/>
                    <a:pt x="5547577" y="442037"/>
                  </a:cubicBezTo>
                  <a:lnTo>
                    <a:pt x="5547578" y="442037"/>
                  </a:lnTo>
                  <a:cubicBezTo>
                    <a:pt x="5552507" y="442132"/>
                    <a:pt x="5557317" y="445514"/>
                    <a:pt x="5562746" y="451610"/>
                  </a:cubicBezTo>
                  <a:cubicBezTo>
                    <a:pt x="5600467" y="494284"/>
                    <a:pt x="5646189" y="520954"/>
                    <a:pt x="5704483" y="522858"/>
                  </a:cubicBezTo>
                  <a:cubicBezTo>
                    <a:pt x="5716485" y="523241"/>
                    <a:pt x="5728678" y="525906"/>
                    <a:pt x="5740488" y="528765"/>
                  </a:cubicBezTo>
                  <a:cubicBezTo>
                    <a:pt x="5747728" y="530479"/>
                    <a:pt x="5756493" y="532385"/>
                    <a:pt x="5760873" y="537529"/>
                  </a:cubicBezTo>
                  <a:cubicBezTo>
                    <a:pt x="5794974" y="576772"/>
                    <a:pt x="5837457" y="604015"/>
                    <a:pt x="5883751" y="625924"/>
                  </a:cubicBezTo>
                  <a:lnTo>
                    <a:pt x="5883755" y="625926"/>
                  </a:lnTo>
                  <a:lnTo>
                    <a:pt x="5935945" y="643829"/>
                  </a:lnTo>
                  <a:lnTo>
                    <a:pt x="5935949" y="643830"/>
                  </a:lnTo>
                  <a:lnTo>
                    <a:pt x="5993289" y="640211"/>
                  </a:lnTo>
                  <a:lnTo>
                    <a:pt x="5993290" y="640210"/>
                  </a:lnTo>
                  <a:cubicBezTo>
                    <a:pt x="6004530" y="639068"/>
                    <a:pt x="6017484" y="639259"/>
                    <a:pt x="6026439" y="633735"/>
                  </a:cubicBezTo>
                  <a:cubicBezTo>
                    <a:pt x="6054824" y="616397"/>
                    <a:pt x="6082257" y="597729"/>
                    <a:pt x="6108737" y="577534"/>
                  </a:cubicBezTo>
                  <a:cubicBezTo>
                    <a:pt x="6120073" y="568866"/>
                    <a:pt x="6126883" y="563913"/>
                    <a:pt x="6133313" y="563843"/>
                  </a:cubicBezTo>
                  <a:lnTo>
                    <a:pt x="6133314" y="563843"/>
                  </a:lnTo>
                  <a:lnTo>
                    <a:pt x="6143189" y="567542"/>
                  </a:lnTo>
                  <a:lnTo>
                    <a:pt x="6155599" y="579438"/>
                  </a:lnTo>
                  <a:lnTo>
                    <a:pt x="6155602" y="579440"/>
                  </a:lnTo>
                  <a:cubicBezTo>
                    <a:pt x="6175797" y="601729"/>
                    <a:pt x="6200944" y="613349"/>
                    <a:pt x="6228756" y="618111"/>
                  </a:cubicBezTo>
                  <a:lnTo>
                    <a:pt x="6361539" y="635448"/>
                  </a:lnTo>
                  <a:lnTo>
                    <a:pt x="6361538" y="635448"/>
                  </a:lnTo>
                  <a:cubicBezTo>
                    <a:pt x="6317150" y="631828"/>
                    <a:pt x="6272763" y="625542"/>
                    <a:pt x="6228755" y="618111"/>
                  </a:cubicBezTo>
                  <a:cubicBezTo>
                    <a:pt x="6200943" y="613349"/>
                    <a:pt x="6175796" y="601729"/>
                    <a:pt x="6155601" y="579440"/>
                  </a:cubicBezTo>
                  <a:lnTo>
                    <a:pt x="6155599" y="579438"/>
                  </a:lnTo>
                  <a:lnTo>
                    <a:pt x="6133314" y="563843"/>
                  </a:lnTo>
                  <a:lnTo>
                    <a:pt x="6108738" y="577534"/>
                  </a:lnTo>
                  <a:cubicBezTo>
                    <a:pt x="6082258" y="597729"/>
                    <a:pt x="6054825" y="616397"/>
                    <a:pt x="6026440" y="633735"/>
                  </a:cubicBezTo>
                  <a:cubicBezTo>
                    <a:pt x="6017485" y="639259"/>
                    <a:pt x="6004531" y="639068"/>
                    <a:pt x="5993291" y="640210"/>
                  </a:cubicBezTo>
                  <a:lnTo>
                    <a:pt x="5993289" y="640211"/>
                  </a:lnTo>
                  <a:lnTo>
                    <a:pt x="5964476" y="643664"/>
                  </a:lnTo>
                  <a:lnTo>
                    <a:pt x="5935949" y="643830"/>
                  </a:lnTo>
                  <a:lnTo>
                    <a:pt x="5935948" y="643830"/>
                  </a:lnTo>
                  <a:lnTo>
                    <a:pt x="5935945" y="643829"/>
                  </a:lnTo>
                  <a:lnTo>
                    <a:pt x="5909350" y="636949"/>
                  </a:lnTo>
                  <a:lnTo>
                    <a:pt x="5883755" y="625926"/>
                  </a:lnTo>
                  <a:lnTo>
                    <a:pt x="5883750" y="625924"/>
                  </a:lnTo>
                  <a:cubicBezTo>
                    <a:pt x="5837456" y="604015"/>
                    <a:pt x="5794973" y="576772"/>
                    <a:pt x="5760872" y="537529"/>
                  </a:cubicBezTo>
                  <a:cubicBezTo>
                    <a:pt x="5756492" y="532385"/>
                    <a:pt x="5747727" y="530479"/>
                    <a:pt x="5740487" y="528765"/>
                  </a:cubicBezTo>
                  <a:cubicBezTo>
                    <a:pt x="5728677" y="525906"/>
                    <a:pt x="5716484" y="523241"/>
                    <a:pt x="5704482" y="522858"/>
                  </a:cubicBezTo>
                  <a:cubicBezTo>
                    <a:pt x="5646188" y="520954"/>
                    <a:pt x="5600466" y="494284"/>
                    <a:pt x="5562745" y="451610"/>
                  </a:cubicBezTo>
                  <a:lnTo>
                    <a:pt x="5547577" y="442037"/>
                  </a:lnTo>
                  <a:lnTo>
                    <a:pt x="5531693" y="452183"/>
                  </a:lnTo>
                  <a:lnTo>
                    <a:pt x="5531691" y="452184"/>
                  </a:lnTo>
                  <a:lnTo>
                    <a:pt x="5520421" y="460582"/>
                  </a:lnTo>
                  <a:lnTo>
                    <a:pt x="5507667" y="462803"/>
                  </a:lnTo>
                  <a:lnTo>
                    <a:pt x="5507666" y="462803"/>
                  </a:lnTo>
                  <a:cubicBezTo>
                    <a:pt x="5498831" y="462755"/>
                    <a:pt x="5489496" y="460183"/>
                    <a:pt x="5480636" y="458278"/>
                  </a:cubicBezTo>
                  <a:cubicBezTo>
                    <a:pt x="5462350" y="454468"/>
                    <a:pt x="5443869" y="450466"/>
                    <a:pt x="5425581" y="446656"/>
                  </a:cubicBezTo>
                  <a:cubicBezTo>
                    <a:pt x="5412056" y="443990"/>
                    <a:pt x="5398720" y="441704"/>
                    <a:pt x="5385383" y="438465"/>
                  </a:cubicBezTo>
                  <a:lnTo>
                    <a:pt x="5355013" y="433589"/>
                  </a:lnTo>
                  <a:lnTo>
                    <a:pt x="5321350" y="437509"/>
                  </a:lnTo>
                  <a:lnTo>
                    <a:pt x="5272796" y="462468"/>
                  </a:lnTo>
                  <a:lnTo>
                    <a:pt x="5243613" y="478254"/>
                  </a:lnTo>
                  <a:lnTo>
                    <a:pt x="5229433" y="485925"/>
                  </a:lnTo>
                  <a:cubicBezTo>
                    <a:pt x="5213597" y="489759"/>
                    <a:pt x="5196594" y="489711"/>
                    <a:pt x="5179067" y="486091"/>
                  </a:cubicBezTo>
                  <a:lnTo>
                    <a:pt x="5179066" y="486091"/>
                  </a:lnTo>
                  <a:cubicBezTo>
                    <a:pt x="5176875" y="485615"/>
                    <a:pt x="5174399" y="484425"/>
                    <a:pt x="5172089" y="483545"/>
                  </a:cubicBezTo>
                  <a:lnTo>
                    <a:pt x="5166113" y="482853"/>
                  </a:lnTo>
                  <a:lnTo>
                    <a:pt x="5133224" y="489569"/>
                  </a:lnTo>
                  <a:lnTo>
                    <a:pt x="5133223" y="489569"/>
                  </a:lnTo>
                  <a:lnTo>
                    <a:pt x="5133219" y="489567"/>
                  </a:lnTo>
                  <a:lnTo>
                    <a:pt x="5102460" y="482424"/>
                  </a:lnTo>
                  <a:lnTo>
                    <a:pt x="5087443" y="476540"/>
                  </a:lnTo>
                  <a:lnTo>
                    <a:pt x="5087422" y="476534"/>
                  </a:lnTo>
                  <a:lnTo>
                    <a:pt x="5070584" y="470217"/>
                  </a:lnTo>
                  <a:lnTo>
                    <a:pt x="5041527" y="463422"/>
                  </a:lnTo>
                  <a:lnTo>
                    <a:pt x="5041520" y="463420"/>
                  </a:lnTo>
                  <a:cubicBezTo>
                    <a:pt x="5022851" y="462278"/>
                    <a:pt x="5003800" y="448180"/>
                    <a:pt x="4987036" y="436941"/>
                  </a:cubicBezTo>
                  <a:lnTo>
                    <a:pt x="4957452" y="419659"/>
                  </a:lnTo>
                  <a:lnTo>
                    <a:pt x="4933804" y="412107"/>
                  </a:lnTo>
                  <a:lnTo>
                    <a:pt x="4912168" y="413509"/>
                  </a:lnTo>
                  <a:cubicBezTo>
                    <a:pt x="4904357" y="415271"/>
                    <a:pt x="4896713" y="415783"/>
                    <a:pt x="4889275" y="415214"/>
                  </a:cubicBezTo>
                  <a:lnTo>
                    <a:pt x="4889274" y="415214"/>
                  </a:lnTo>
                  <a:lnTo>
                    <a:pt x="4867613" y="410436"/>
                  </a:lnTo>
                  <a:lnTo>
                    <a:pt x="4863342" y="407685"/>
                  </a:lnTo>
                  <a:lnTo>
                    <a:pt x="4857316" y="405935"/>
                  </a:lnTo>
                  <a:cubicBezTo>
                    <a:pt x="4847213" y="400792"/>
                    <a:pt x="4837702" y="393791"/>
                    <a:pt x="4828915" y="385504"/>
                  </a:cubicBezTo>
                  <a:lnTo>
                    <a:pt x="4800482" y="370668"/>
                  </a:lnTo>
                  <a:lnTo>
                    <a:pt x="4767764" y="371977"/>
                  </a:lnTo>
                  <a:cubicBezTo>
                    <a:pt x="4738235" y="377883"/>
                    <a:pt x="4707564" y="378265"/>
                    <a:pt x="4677655" y="381884"/>
                  </a:cubicBezTo>
                  <a:cubicBezTo>
                    <a:pt x="4671176" y="382646"/>
                    <a:pt x="4662986" y="385314"/>
                    <a:pt x="4659174" y="389886"/>
                  </a:cubicBezTo>
                  <a:cubicBezTo>
                    <a:pt x="4612500" y="446656"/>
                    <a:pt x="4546776" y="447228"/>
                    <a:pt x="4482004" y="449896"/>
                  </a:cubicBezTo>
                  <a:cubicBezTo>
                    <a:pt x="4442761" y="451610"/>
                    <a:pt x="4403325" y="451610"/>
                    <a:pt x="4363890" y="450658"/>
                  </a:cubicBezTo>
                  <a:lnTo>
                    <a:pt x="4363889" y="450658"/>
                  </a:lnTo>
                  <a:cubicBezTo>
                    <a:pt x="4350553" y="450466"/>
                    <a:pt x="4336456" y="447418"/>
                    <a:pt x="4324644" y="441704"/>
                  </a:cubicBezTo>
                  <a:cubicBezTo>
                    <a:pt x="4300069" y="429701"/>
                    <a:pt x="4277400" y="414081"/>
                    <a:pt x="4253013" y="401888"/>
                  </a:cubicBezTo>
                  <a:close/>
                  <a:moveTo>
                    <a:pt x="4165382" y="392362"/>
                  </a:moveTo>
                  <a:lnTo>
                    <a:pt x="4165383" y="392362"/>
                  </a:lnTo>
                  <a:lnTo>
                    <a:pt x="4192387" y="396267"/>
                  </a:lnTo>
                  <a:lnTo>
                    <a:pt x="4192386" y="396267"/>
                  </a:lnTo>
                  <a:cubicBezTo>
                    <a:pt x="4182766" y="396363"/>
                    <a:pt x="4173479" y="395791"/>
                    <a:pt x="4165382" y="392362"/>
                  </a:cubicBezTo>
                  <a:close/>
                  <a:moveTo>
                    <a:pt x="3885337" y="379980"/>
                  </a:moveTo>
                  <a:lnTo>
                    <a:pt x="3885338" y="379980"/>
                  </a:lnTo>
                  <a:lnTo>
                    <a:pt x="3885341" y="379982"/>
                  </a:lnTo>
                  <a:lnTo>
                    <a:pt x="3962157" y="411865"/>
                  </a:lnTo>
                  <a:lnTo>
                    <a:pt x="3962159" y="411865"/>
                  </a:lnTo>
                  <a:lnTo>
                    <a:pt x="4043837" y="396173"/>
                  </a:lnTo>
                  <a:lnTo>
                    <a:pt x="4043838" y="396172"/>
                  </a:lnTo>
                  <a:cubicBezTo>
                    <a:pt x="4063841" y="387409"/>
                    <a:pt x="4083701" y="382027"/>
                    <a:pt x="4103824" y="381051"/>
                  </a:cubicBezTo>
                  <a:lnTo>
                    <a:pt x="4103825" y="381051"/>
                  </a:lnTo>
                  <a:lnTo>
                    <a:pt x="4134255" y="383018"/>
                  </a:lnTo>
                  <a:lnTo>
                    <a:pt x="4165381" y="392362"/>
                  </a:lnTo>
                  <a:lnTo>
                    <a:pt x="4103825" y="381051"/>
                  </a:lnTo>
                  <a:lnTo>
                    <a:pt x="4043839" y="396172"/>
                  </a:lnTo>
                  <a:lnTo>
                    <a:pt x="4043837" y="396173"/>
                  </a:lnTo>
                  <a:lnTo>
                    <a:pt x="4002409" y="409475"/>
                  </a:lnTo>
                  <a:lnTo>
                    <a:pt x="3962159" y="411865"/>
                  </a:lnTo>
                  <a:lnTo>
                    <a:pt x="3962158" y="411865"/>
                  </a:lnTo>
                  <a:lnTo>
                    <a:pt x="3962157" y="411865"/>
                  </a:lnTo>
                  <a:lnTo>
                    <a:pt x="3923124" y="402361"/>
                  </a:lnTo>
                  <a:lnTo>
                    <a:pt x="3885341" y="379982"/>
                  </a:lnTo>
                  <a:close/>
                  <a:moveTo>
                    <a:pt x="3669899" y="394577"/>
                  </a:moveTo>
                  <a:lnTo>
                    <a:pt x="3680163" y="397173"/>
                  </a:lnTo>
                  <a:lnTo>
                    <a:pt x="3734836" y="393125"/>
                  </a:lnTo>
                  <a:lnTo>
                    <a:pt x="3734837" y="393125"/>
                  </a:lnTo>
                  <a:cubicBezTo>
                    <a:pt x="3741315" y="392173"/>
                    <a:pt x="3749125" y="390839"/>
                    <a:pt x="3754652" y="393507"/>
                  </a:cubicBezTo>
                  <a:lnTo>
                    <a:pt x="3789775" y="399864"/>
                  </a:lnTo>
                  <a:lnTo>
                    <a:pt x="3822471" y="384932"/>
                  </a:lnTo>
                  <a:cubicBezTo>
                    <a:pt x="3831901" y="377884"/>
                    <a:pt x="3842045" y="372264"/>
                    <a:pt x="3852618" y="370597"/>
                  </a:cubicBezTo>
                  <a:lnTo>
                    <a:pt x="3852619" y="370597"/>
                  </a:lnTo>
                  <a:lnTo>
                    <a:pt x="3868763" y="371377"/>
                  </a:lnTo>
                  <a:lnTo>
                    <a:pt x="3885336" y="379980"/>
                  </a:lnTo>
                  <a:lnTo>
                    <a:pt x="3852619" y="370597"/>
                  </a:lnTo>
                  <a:lnTo>
                    <a:pt x="3822472" y="384932"/>
                  </a:lnTo>
                  <a:cubicBezTo>
                    <a:pt x="3811613" y="393124"/>
                    <a:pt x="3800896" y="398269"/>
                    <a:pt x="3789776" y="399864"/>
                  </a:cubicBezTo>
                  <a:lnTo>
                    <a:pt x="3789775" y="399864"/>
                  </a:lnTo>
                  <a:cubicBezTo>
                    <a:pt x="3778654" y="401460"/>
                    <a:pt x="3767129" y="399507"/>
                    <a:pt x="3754651" y="393507"/>
                  </a:cubicBezTo>
                  <a:lnTo>
                    <a:pt x="3734837" y="393125"/>
                  </a:lnTo>
                  <a:lnTo>
                    <a:pt x="3680163" y="397173"/>
                  </a:lnTo>
                  <a:lnTo>
                    <a:pt x="3680162" y="397173"/>
                  </a:lnTo>
                  <a:close/>
                  <a:moveTo>
                    <a:pt x="2836171" y="465063"/>
                  </a:moveTo>
                  <a:lnTo>
                    <a:pt x="2848792" y="456372"/>
                  </a:lnTo>
                  <a:cubicBezTo>
                    <a:pt x="2865009" y="451372"/>
                    <a:pt x="2881306" y="445515"/>
                    <a:pt x="2897784" y="440769"/>
                  </a:cubicBezTo>
                  <a:lnTo>
                    <a:pt x="2903549" y="439740"/>
                  </a:lnTo>
                  <a:lnTo>
                    <a:pt x="2914327" y="436466"/>
                  </a:lnTo>
                  <a:lnTo>
                    <a:pt x="2947858" y="431835"/>
                  </a:lnTo>
                  <a:lnTo>
                    <a:pt x="2947861" y="431834"/>
                  </a:lnTo>
                  <a:lnTo>
                    <a:pt x="2947862" y="431834"/>
                  </a:lnTo>
                  <a:cubicBezTo>
                    <a:pt x="2959156" y="431465"/>
                    <a:pt x="2970575" y="432465"/>
                    <a:pt x="2982148" y="435418"/>
                  </a:cubicBezTo>
                  <a:lnTo>
                    <a:pt x="3077401" y="447111"/>
                  </a:lnTo>
                  <a:lnTo>
                    <a:pt x="3172653" y="434656"/>
                  </a:lnTo>
                  <a:cubicBezTo>
                    <a:pt x="3276479" y="408747"/>
                    <a:pt x="3380304" y="381315"/>
                    <a:pt x="3489466" y="387029"/>
                  </a:cubicBezTo>
                  <a:cubicBezTo>
                    <a:pt x="3507562" y="387981"/>
                    <a:pt x="3529089" y="376360"/>
                    <a:pt x="3544712" y="364930"/>
                  </a:cubicBezTo>
                  <a:cubicBezTo>
                    <a:pt x="3559667" y="354072"/>
                    <a:pt x="3566811" y="348213"/>
                    <a:pt x="3574407" y="347308"/>
                  </a:cubicBezTo>
                  <a:lnTo>
                    <a:pt x="3574408" y="347308"/>
                  </a:lnTo>
                  <a:cubicBezTo>
                    <a:pt x="3582004" y="346403"/>
                    <a:pt x="3590053" y="350452"/>
                    <a:pt x="3606817" y="359406"/>
                  </a:cubicBezTo>
                  <a:cubicBezTo>
                    <a:pt x="3614819" y="363788"/>
                    <a:pt x="3624725" y="366454"/>
                    <a:pt x="3630632" y="372932"/>
                  </a:cubicBezTo>
                  <a:lnTo>
                    <a:pt x="3651953" y="388826"/>
                  </a:lnTo>
                  <a:lnTo>
                    <a:pt x="3630631" y="372932"/>
                  </a:lnTo>
                  <a:cubicBezTo>
                    <a:pt x="3624724" y="366454"/>
                    <a:pt x="3614818" y="363788"/>
                    <a:pt x="3606816" y="359406"/>
                  </a:cubicBezTo>
                  <a:cubicBezTo>
                    <a:pt x="3598434" y="354929"/>
                    <a:pt x="3592231" y="351678"/>
                    <a:pt x="3587173" y="349660"/>
                  </a:cubicBezTo>
                  <a:lnTo>
                    <a:pt x="3574407" y="347308"/>
                  </a:lnTo>
                  <a:lnTo>
                    <a:pt x="3562320" y="352387"/>
                  </a:lnTo>
                  <a:cubicBezTo>
                    <a:pt x="3557715" y="355322"/>
                    <a:pt x="3552190" y="359501"/>
                    <a:pt x="3544713" y="364930"/>
                  </a:cubicBezTo>
                  <a:cubicBezTo>
                    <a:pt x="3529090" y="376360"/>
                    <a:pt x="3507563" y="387981"/>
                    <a:pt x="3489467" y="387029"/>
                  </a:cubicBezTo>
                  <a:cubicBezTo>
                    <a:pt x="3380305" y="381315"/>
                    <a:pt x="3276480" y="408747"/>
                    <a:pt x="3172654" y="434656"/>
                  </a:cubicBezTo>
                  <a:cubicBezTo>
                    <a:pt x="3140649" y="442658"/>
                    <a:pt x="3109025" y="446896"/>
                    <a:pt x="3077401" y="447111"/>
                  </a:cubicBezTo>
                  <a:lnTo>
                    <a:pt x="3077400" y="447111"/>
                  </a:lnTo>
                  <a:cubicBezTo>
                    <a:pt x="3045776" y="447325"/>
                    <a:pt x="3014152" y="443515"/>
                    <a:pt x="2982147" y="435418"/>
                  </a:cubicBezTo>
                  <a:lnTo>
                    <a:pt x="2947862" y="431834"/>
                  </a:lnTo>
                  <a:lnTo>
                    <a:pt x="2947858" y="431835"/>
                  </a:lnTo>
                  <a:lnTo>
                    <a:pt x="2903549" y="439740"/>
                  </a:lnTo>
                  <a:lnTo>
                    <a:pt x="2848793" y="456372"/>
                  </a:lnTo>
                  <a:cubicBezTo>
                    <a:pt x="2844316" y="457705"/>
                    <a:pt x="2839982" y="460991"/>
                    <a:pt x="2836172" y="465063"/>
                  </a:cubicBezTo>
                  <a:close/>
                  <a:moveTo>
                    <a:pt x="1268757" y="18376"/>
                  </a:moveTo>
                  <a:cubicBezTo>
                    <a:pt x="1275401" y="18828"/>
                    <a:pt x="1281688" y="20400"/>
                    <a:pt x="1286069" y="23543"/>
                  </a:cubicBezTo>
                  <a:cubicBezTo>
                    <a:pt x="1306929" y="38116"/>
                    <a:pt x="1328552" y="44356"/>
                    <a:pt x="1350627" y="45880"/>
                  </a:cubicBezTo>
                  <a:lnTo>
                    <a:pt x="1413839" y="40286"/>
                  </a:lnTo>
                  <a:lnTo>
                    <a:pt x="1350626" y="45881"/>
                  </a:lnTo>
                  <a:cubicBezTo>
                    <a:pt x="1328551" y="44356"/>
                    <a:pt x="1306929" y="38117"/>
                    <a:pt x="1286068" y="23543"/>
                  </a:cubicBezTo>
                  <a:close/>
                  <a:moveTo>
                    <a:pt x="313532" y="14019"/>
                  </a:moveTo>
                  <a:lnTo>
                    <a:pt x="313533" y="14018"/>
                  </a:lnTo>
                  <a:cubicBezTo>
                    <a:pt x="316389" y="9826"/>
                    <a:pt x="330298" y="12112"/>
                    <a:pt x="338870" y="13446"/>
                  </a:cubicBezTo>
                  <a:lnTo>
                    <a:pt x="338902" y="13453"/>
                  </a:lnTo>
                  <a:lnTo>
                    <a:pt x="395639" y="23353"/>
                  </a:lnTo>
                  <a:lnTo>
                    <a:pt x="367327" y="19543"/>
                  </a:lnTo>
                  <a:lnTo>
                    <a:pt x="338902" y="13453"/>
                  </a:lnTo>
                  <a:lnTo>
                    <a:pt x="338869" y="13447"/>
                  </a:lnTo>
                  <a:cubicBezTo>
                    <a:pt x="334583" y="12780"/>
                    <a:pt x="328963" y="11875"/>
                    <a:pt x="324057" y="11661"/>
                  </a:cubicBezTo>
                  <a:close/>
                  <a:moveTo>
                    <a:pt x="281567" y="36346"/>
                  </a:moveTo>
                  <a:lnTo>
                    <a:pt x="295414" y="31451"/>
                  </a:lnTo>
                  <a:lnTo>
                    <a:pt x="295414" y="31452"/>
                  </a:lnTo>
                  <a:close/>
                  <a:moveTo>
                    <a:pt x="24485" y="23026"/>
                  </a:moveTo>
                  <a:lnTo>
                    <a:pt x="74128" y="20763"/>
                  </a:lnTo>
                  <a:cubicBezTo>
                    <a:pt x="91491" y="21686"/>
                    <a:pt x="108702" y="23996"/>
                    <a:pt x="125860" y="26687"/>
                  </a:cubicBezTo>
                  <a:lnTo>
                    <a:pt x="153386" y="31082"/>
                  </a:lnTo>
                  <a:lnTo>
                    <a:pt x="228943" y="39355"/>
                  </a:lnTo>
                  <a:lnTo>
                    <a:pt x="177270" y="34896"/>
                  </a:lnTo>
                  <a:lnTo>
                    <a:pt x="153386" y="31082"/>
                  </a:lnTo>
                  <a:lnTo>
                    <a:pt x="151568" y="30883"/>
                  </a:lnTo>
                  <a:cubicBezTo>
                    <a:pt x="125875" y="26653"/>
                    <a:pt x="100173" y="22148"/>
                    <a:pt x="74128" y="20764"/>
                  </a:cubicBezTo>
                  <a:close/>
                  <a:moveTo>
                    <a:pt x="0" y="29969"/>
                  </a:moveTo>
                  <a:lnTo>
                    <a:pt x="0" y="494077"/>
                  </a:lnTo>
                  <a:lnTo>
                    <a:pt x="2816" y="492950"/>
                  </a:lnTo>
                  <a:cubicBezTo>
                    <a:pt x="21485" y="484568"/>
                    <a:pt x="43011" y="481900"/>
                    <a:pt x="63586" y="478851"/>
                  </a:cubicBezTo>
                  <a:cubicBezTo>
                    <a:pt x="101307" y="473327"/>
                    <a:pt x="139218" y="469897"/>
                    <a:pt x="176938" y="464945"/>
                  </a:cubicBezTo>
                  <a:cubicBezTo>
                    <a:pt x="184940" y="463801"/>
                    <a:pt x="194084" y="461707"/>
                    <a:pt x="200181" y="456943"/>
                  </a:cubicBezTo>
                  <a:cubicBezTo>
                    <a:pt x="241900" y="424938"/>
                    <a:pt x="292578" y="415985"/>
                    <a:pt x="340773" y="419031"/>
                  </a:cubicBezTo>
                  <a:cubicBezTo>
                    <a:pt x="378685" y="421320"/>
                    <a:pt x="415834" y="423034"/>
                    <a:pt x="453363" y="419796"/>
                  </a:cubicBezTo>
                  <a:cubicBezTo>
                    <a:pt x="456221" y="419604"/>
                    <a:pt x="460031" y="419986"/>
                    <a:pt x="462125" y="421510"/>
                  </a:cubicBezTo>
                  <a:cubicBezTo>
                    <a:pt x="475080" y="431606"/>
                    <a:pt x="488606" y="432368"/>
                    <a:pt x="505181" y="434082"/>
                  </a:cubicBezTo>
                  <a:cubicBezTo>
                    <a:pt x="528614" y="436560"/>
                    <a:pt x="550140" y="434844"/>
                    <a:pt x="571859" y="430654"/>
                  </a:cubicBezTo>
                  <a:cubicBezTo>
                    <a:pt x="587671" y="427606"/>
                    <a:pt x="603672" y="421320"/>
                    <a:pt x="617771" y="413317"/>
                  </a:cubicBezTo>
                  <a:cubicBezTo>
                    <a:pt x="637391" y="402077"/>
                    <a:pt x="656254" y="397697"/>
                    <a:pt x="674922" y="412555"/>
                  </a:cubicBezTo>
                  <a:cubicBezTo>
                    <a:pt x="695115" y="428368"/>
                    <a:pt x="717976" y="422844"/>
                    <a:pt x="740267" y="423414"/>
                  </a:cubicBezTo>
                  <a:cubicBezTo>
                    <a:pt x="749981" y="423606"/>
                    <a:pt x="760269" y="423224"/>
                    <a:pt x="769604" y="425700"/>
                  </a:cubicBezTo>
                  <a:cubicBezTo>
                    <a:pt x="796654" y="432750"/>
                    <a:pt x="822755" y="443418"/>
                    <a:pt x="850188" y="448180"/>
                  </a:cubicBezTo>
                  <a:cubicBezTo>
                    <a:pt x="865429" y="450847"/>
                    <a:pt x="882383" y="446084"/>
                    <a:pt x="898197" y="442656"/>
                  </a:cubicBezTo>
                  <a:cubicBezTo>
                    <a:pt x="914199" y="439036"/>
                    <a:pt x="930010" y="433512"/>
                    <a:pt x="945443" y="427796"/>
                  </a:cubicBezTo>
                  <a:cubicBezTo>
                    <a:pt x="955919" y="423986"/>
                    <a:pt x="967349" y="420366"/>
                    <a:pt x="975732" y="413507"/>
                  </a:cubicBezTo>
                  <a:cubicBezTo>
                    <a:pt x="994784" y="397887"/>
                    <a:pt x="1014405" y="395219"/>
                    <a:pt x="1036886" y="403411"/>
                  </a:cubicBezTo>
                  <a:cubicBezTo>
                    <a:pt x="1040314" y="404745"/>
                    <a:pt x="1044314" y="404745"/>
                    <a:pt x="1048124" y="404935"/>
                  </a:cubicBezTo>
                  <a:cubicBezTo>
                    <a:pt x="1109090" y="408935"/>
                    <a:pt x="1170050" y="411413"/>
                    <a:pt x="1230632" y="417509"/>
                  </a:cubicBezTo>
                  <a:cubicBezTo>
                    <a:pt x="1255205" y="419986"/>
                    <a:pt x="1278828" y="430844"/>
                    <a:pt x="1303023" y="437702"/>
                  </a:cubicBezTo>
                  <a:cubicBezTo>
                    <a:pt x="1307977" y="439036"/>
                    <a:pt x="1313503" y="441132"/>
                    <a:pt x="1318455" y="440178"/>
                  </a:cubicBezTo>
                  <a:cubicBezTo>
                    <a:pt x="1372367" y="430654"/>
                    <a:pt x="1422853" y="444560"/>
                    <a:pt x="1472574" y="462849"/>
                  </a:cubicBezTo>
                  <a:cubicBezTo>
                    <a:pt x="1477716" y="464755"/>
                    <a:pt x="1484003" y="464183"/>
                    <a:pt x="1489719" y="463801"/>
                  </a:cubicBezTo>
                  <a:cubicBezTo>
                    <a:pt x="1505723" y="462469"/>
                    <a:pt x="1523058" y="455801"/>
                    <a:pt x="1537536" y="459801"/>
                  </a:cubicBezTo>
                  <a:cubicBezTo>
                    <a:pt x="1576018" y="470851"/>
                    <a:pt x="1614119" y="484186"/>
                    <a:pt x="1650316" y="500950"/>
                  </a:cubicBezTo>
                  <a:cubicBezTo>
                    <a:pt x="1687085" y="517905"/>
                    <a:pt x="1721184" y="532193"/>
                    <a:pt x="1763286" y="515049"/>
                  </a:cubicBezTo>
                  <a:cubicBezTo>
                    <a:pt x="1781193" y="507808"/>
                    <a:pt x="1804815" y="512953"/>
                    <a:pt x="1825392" y="514857"/>
                  </a:cubicBezTo>
                  <a:cubicBezTo>
                    <a:pt x="1840440" y="516381"/>
                    <a:pt x="1854919" y="524955"/>
                    <a:pt x="1869779" y="524955"/>
                  </a:cubicBezTo>
                  <a:cubicBezTo>
                    <a:pt x="1909407" y="524955"/>
                    <a:pt x="1944648" y="535051"/>
                    <a:pt x="1978939" y="555626"/>
                  </a:cubicBezTo>
                  <a:cubicBezTo>
                    <a:pt x="1992278" y="563626"/>
                    <a:pt x="2013042" y="558292"/>
                    <a:pt x="2030377" y="560388"/>
                  </a:cubicBezTo>
                  <a:cubicBezTo>
                    <a:pt x="2048667" y="562864"/>
                    <a:pt x="2067524" y="565150"/>
                    <a:pt x="2085053" y="570677"/>
                  </a:cubicBezTo>
                  <a:cubicBezTo>
                    <a:pt x="2130392" y="585155"/>
                    <a:pt x="2175162" y="601538"/>
                    <a:pt x="2220311" y="616778"/>
                  </a:cubicBezTo>
                  <a:cubicBezTo>
                    <a:pt x="2257458" y="629353"/>
                    <a:pt x="2294038" y="619446"/>
                    <a:pt x="2330805" y="614112"/>
                  </a:cubicBezTo>
                  <a:cubicBezTo>
                    <a:pt x="2353858" y="610682"/>
                    <a:pt x="2375382" y="602490"/>
                    <a:pt x="2401291" y="614682"/>
                  </a:cubicBezTo>
                  <a:cubicBezTo>
                    <a:pt x="2426058" y="626304"/>
                    <a:pt x="2457491" y="623636"/>
                    <a:pt x="2485306" y="629923"/>
                  </a:cubicBezTo>
                  <a:cubicBezTo>
                    <a:pt x="2508741" y="635257"/>
                    <a:pt x="2531408" y="643831"/>
                    <a:pt x="2554078" y="652213"/>
                  </a:cubicBezTo>
                  <a:cubicBezTo>
                    <a:pt x="2584941" y="663644"/>
                    <a:pt x="2615420" y="675644"/>
                    <a:pt x="2649142" y="669930"/>
                  </a:cubicBezTo>
                  <a:cubicBezTo>
                    <a:pt x="2687435" y="663452"/>
                    <a:pt x="2713722" y="687836"/>
                    <a:pt x="2743825" y="704031"/>
                  </a:cubicBezTo>
                  <a:cubicBezTo>
                    <a:pt x="2764589" y="715079"/>
                    <a:pt x="2787258" y="723272"/>
                    <a:pt x="2809929" y="730130"/>
                  </a:cubicBezTo>
                  <a:cubicBezTo>
                    <a:pt x="2840218" y="739084"/>
                    <a:pt x="2871461" y="744418"/>
                    <a:pt x="2901942" y="753181"/>
                  </a:cubicBezTo>
                  <a:cubicBezTo>
                    <a:pt x="2948046" y="766325"/>
                    <a:pt x="2994721" y="776613"/>
                    <a:pt x="3042727" y="769373"/>
                  </a:cubicBezTo>
                  <a:cubicBezTo>
                    <a:pt x="3064826" y="766135"/>
                    <a:pt x="3085402" y="766325"/>
                    <a:pt x="3107499" y="771089"/>
                  </a:cubicBezTo>
                  <a:cubicBezTo>
                    <a:pt x="3143694" y="778899"/>
                    <a:pt x="3180843" y="779852"/>
                    <a:pt x="3209992" y="808998"/>
                  </a:cubicBezTo>
                  <a:cubicBezTo>
                    <a:pt x="3220279" y="819287"/>
                    <a:pt x="3238757" y="821953"/>
                    <a:pt x="3253808" y="827287"/>
                  </a:cubicBezTo>
                  <a:cubicBezTo>
                    <a:pt x="3271144" y="833575"/>
                    <a:pt x="3283907" y="830335"/>
                    <a:pt x="3293243" y="812047"/>
                  </a:cubicBezTo>
                  <a:cubicBezTo>
                    <a:pt x="3297433" y="803856"/>
                    <a:pt x="3309436" y="795854"/>
                    <a:pt x="3318770" y="794520"/>
                  </a:cubicBezTo>
                  <a:cubicBezTo>
                    <a:pt x="3346775" y="790520"/>
                    <a:pt x="3372494" y="796426"/>
                    <a:pt x="3399545" y="809381"/>
                  </a:cubicBezTo>
                  <a:cubicBezTo>
                    <a:pt x="3424882" y="821573"/>
                    <a:pt x="3456507" y="820239"/>
                    <a:pt x="3485274" y="825001"/>
                  </a:cubicBezTo>
                  <a:cubicBezTo>
                    <a:pt x="3505656" y="828431"/>
                    <a:pt x="3526041" y="835479"/>
                    <a:pt x="3546616" y="835479"/>
                  </a:cubicBezTo>
                  <a:cubicBezTo>
                    <a:pt x="3572145" y="835479"/>
                    <a:pt x="3597481" y="829383"/>
                    <a:pt x="3623200" y="827097"/>
                  </a:cubicBezTo>
                  <a:cubicBezTo>
                    <a:pt x="3643203" y="825193"/>
                    <a:pt x="3663588" y="825955"/>
                    <a:pt x="3683590" y="823669"/>
                  </a:cubicBezTo>
                  <a:cubicBezTo>
                    <a:pt x="3699975" y="821953"/>
                    <a:pt x="3716167" y="817573"/>
                    <a:pt x="3732360" y="813953"/>
                  </a:cubicBezTo>
                  <a:cubicBezTo>
                    <a:pt x="3738266" y="812619"/>
                    <a:pt x="3744172" y="807474"/>
                    <a:pt x="3749505" y="808236"/>
                  </a:cubicBezTo>
                  <a:cubicBezTo>
                    <a:pt x="3802466" y="816429"/>
                    <a:pt x="3840568" y="779852"/>
                    <a:pt x="3885337" y="763659"/>
                  </a:cubicBezTo>
                  <a:cubicBezTo>
                    <a:pt x="3932393" y="746512"/>
                    <a:pt x="3977924" y="720224"/>
                    <a:pt x="4030502" y="728034"/>
                  </a:cubicBezTo>
                  <a:cubicBezTo>
                    <a:pt x="4062317" y="732796"/>
                    <a:pt x="4092988" y="743846"/>
                    <a:pt x="4124613" y="750515"/>
                  </a:cubicBezTo>
                  <a:cubicBezTo>
                    <a:pt x="4135853" y="752801"/>
                    <a:pt x="4148426" y="752419"/>
                    <a:pt x="4159666" y="750133"/>
                  </a:cubicBezTo>
                  <a:cubicBezTo>
                    <a:pt x="4213960" y="739654"/>
                    <a:pt x="4267492" y="738130"/>
                    <a:pt x="4320836" y="755277"/>
                  </a:cubicBezTo>
                  <a:cubicBezTo>
                    <a:pt x="4329978" y="758135"/>
                    <a:pt x="4339694" y="760801"/>
                    <a:pt x="4349221" y="760801"/>
                  </a:cubicBezTo>
                  <a:cubicBezTo>
                    <a:pt x="4401418" y="760801"/>
                    <a:pt x="4452664" y="756801"/>
                    <a:pt x="4502578" y="738130"/>
                  </a:cubicBezTo>
                  <a:cubicBezTo>
                    <a:pt x="4519342" y="731844"/>
                    <a:pt x="4539727" y="735844"/>
                    <a:pt x="4558206" y="734320"/>
                  </a:cubicBezTo>
                  <a:cubicBezTo>
                    <a:pt x="4575350" y="732988"/>
                    <a:pt x="4592877" y="732416"/>
                    <a:pt x="4609451" y="728034"/>
                  </a:cubicBezTo>
                  <a:cubicBezTo>
                    <a:pt x="4633646" y="721558"/>
                    <a:pt x="4656125" y="720796"/>
                    <a:pt x="4681082" y="726510"/>
                  </a:cubicBezTo>
                  <a:cubicBezTo>
                    <a:pt x="4704894" y="731844"/>
                    <a:pt x="4730613" y="729178"/>
                    <a:pt x="4755380" y="729368"/>
                  </a:cubicBezTo>
                  <a:cubicBezTo>
                    <a:pt x="4783003" y="729558"/>
                    <a:pt x="4810626" y="729748"/>
                    <a:pt x="4838249" y="728796"/>
                  </a:cubicBezTo>
                  <a:cubicBezTo>
                    <a:pt x="4849299" y="728416"/>
                    <a:pt x="4861872" y="720796"/>
                    <a:pt x="4871018" y="723844"/>
                  </a:cubicBezTo>
                  <a:cubicBezTo>
                    <a:pt x="4900545" y="734130"/>
                    <a:pt x="4930074" y="721748"/>
                    <a:pt x="4959601" y="727272"/>
                  </a:cubicBezTo>
                  <a:cubicBezTo>
                    <a:pt x="4974081" y="730130"/>
                    <a:pt x="4990464" y="722320"/>
                    <a:pt x="5006085" y="721558"/>
                  </a:cubicBezTo>
                  <a:cubicBezTo>
                    <a:pt x="5031613" y="720224"/>
                    <a:pt x="5057140" y="720796"/>
                    <a:pt x="5082669" y="720414"/>
                  </a:cubicBezTo>
                  <a:cubicBezTo>
                    <a:pt x="5091051" y="720224"/>
                    <a:pt x="5099244" y="719462"/>
                    <a:pt x="5107626" y="719079"/>
                  </a:cubicBezTo>
                  <a:cubicBezTo>
                    <a:pt x="5115056" y="718699"/>
                    <a:pt x="5122866" y="716985"/>
                    <a:pt x="5129915" y="718317"/>
                  </a:cubicBezTo>
                  <a:cubicBezTo>
                    <a:pt x="5155444" y="723082"/>
                    <a:pt x="5180590" y="730892"/>
                    <a:pt x="5206307" y="733940"/>
                  </a:cubicBezTo>
                  <a:cubicBezTo>
                    <a:pt x="5228596" y="736606"/>
                    <a:pt x="5251649" y="732988"/>
                    <a:pt x="5274128" y="734892"/>
                  </a:cubicBezTo>
                  <a:cubicBezTo>
                    <a:pt x="5313753" y="738130"/>
                    <a:pt x="5353378" y="743846"/>
                    <a:pt x="5393004" y="747466"/>
                  </a:cubicBezTo>
                  <a:cubicBezTo>
                    <a:pt x="5401578" y="748228"/>
                    <a:pt x="5410530" y="743464"/>
                    <a:pt x="5419294" y="743084"/>
                  </a:cubicBezTo>
                  <a:cubicBezTo>
                    <a:pt x="5446727" y="742132"/>
                    <a:pt x="5474160" y="741940"/>
                    <a:pt x="5501593" y="741370"/>
                  </a:cubicBezTo>
                  <a:cubicBezTo>
                    <a:pt x="5517214" y="741178"/>
                    <a:pt x="5533026" y="741750"/>
                    <a:pt x="5548459" y="740036"/>
                  </a:cubicBezTo>
                  <a:cubicBezTo>
                    <a:pt x="5568841" y="737750"/>
                    <a:pt x="5587320" y="734320"/>
                    <a:pt x="5606371" y="749180"/>
                  </a:cubicBezTo>
                  <a:cubicBezTo>
                    <a:pt x="5635710" y="772231"/>
                    <a:pt x="5673049" y="763277"/>
                    <a:pt x="5706958" y="768611"/>
                  </a:cubicBezTo>
                  <a:cubicBezTo>
                    <a:pt x="5715722" y="769945"/>
                    <a:pt x="5724677" y="770135"/>
                    <a:pt x="5733439" y="771659"/>
                  </a:cubicBezTo>
                  <a:cubicBezTo>
                    <a:pt x="5749633" y="774517"/>
                    <a:pt x="5765634" y="777755"/>
                    <a:pt x="5781829" y="780996"/>
                  </a:cubicBezTo>
                  <a:cubicBezTo>
                    <a:pt x="5784685" y="781566"/>
                    <a:pt x="5787923" y="781758"/>
                    <a:pt x="5790591" y="782710"/>
                  </a:cubicBezTo>
                  <a:cubicBezTo>
                    <a:pt x="5815168" y="790710"/>
                    <a:pt x="5839360" y="799854"/>
                    <a:pt x="5864317" y="806332"/>
                  </a:cubicBezTo>
                  <a:cubicBezTo>
                    <a:pt x="5876510" y="809571"/>
                    <a:pt x="5890036" y="809953"/>
                    <a:pt x="5902609" y="808236"/>
                  </a:cubicBezTo>
                  <a:cubicBezTo>
                    <a:pt x="5939376" y="803284"/>
                    <a:pt x="5975763" y="801188"/>
                    <a:pt x="6012722" y="808428"/>
                  </a:cubicBezTo>
                  <a:cubicBezTo>
                    <a:pt x="6027391" y="811285"/>
                    <a:pt x="6043775" y="806522"/>
                    <a:pt x="6059396" y="804808"/>
                  </a:cubicBezTo>
                  <a:cubicBezTo>
                    <a:pt x="6096735" y="800236"/>
                    <a:pt x="6134074" y="795282"/>
                    <a:pt x="6171604" y="790902"/>
                  </a:cubicBezTo>
                  <a:cubicBezTo>
                    <a:pt x="6195036" y="788234"/>
                    <a:pt x="6218659" y="786710"/>
                    <a:pt x="6242092" y="784044"/>
                  </a:cubicBezTo>
                  <a:cubicBezTo>
                    <a:pt x="6269143" y="780804"/>
                    <a:pt x="6296004" y="775851"/>
                    <a:pt x="6323057" y="773183"/>
                  </a:cubicBezTo>
                  <a:cubicBezTo>
                    <a:pt x="6353918" y="770135"/>
                    <a:pt x="6384971" y="769565"/>
                    <a:pt x="6415832" y="766325"/>
                  </a:cubicBezTo>
                  <a:cubicBezTo>
                    <a:pt x="6472224" y="760039"/>
                    <a:pt x="6528423" y="752609"/>
                    <a:pt x="6584811" y="745560"/>
                  </a:cubicBezTo>
                  <a:cubicBezTo>
                    <a:pt x="6639487" y="738702"/>
                    <a:pt x="6694163" y="732606"/>
                    <a:pt x="6748457" y="724034"/>
                  </a:cubicBezTo>
                  <a:cubicBezTo>
                    <a:pt x="6771318" y="720414"/>
                    <a:pt x="6793034" y="710507"/>
                    <a:pt x="6815515" y="704983"/>
                  </a:cubicBezTo>
                  <a:lnTo>
                    <a:pt x="6858000" y="695283"/>
                  </a:lnTo>
                  <a:lnTo>
                    <a:pt x="6858000" y="456"/>
                  </a:lnTo>
                  <a:lnTo>
                    <a:pt x="1687322" y="456"/>
                  </a:lnTo>
                  <a:lnTo>
                    <a:pt x="1697753" y="10970"/>
                  </a:lnTo>
                  <a:cubicBezTo>
                    <a:pt x="1707279" y="20877"/>
                    <a:pt x="1720423" y="27925"/>
                    <a:pt x="1733188" y="33639"/>
                  </a:cubicBezTo>
                  <a:cubicBezTo>
                    <a:pt x="1766335" y="48310"/>
                    <a:pt x="1800246" y="61454"/>
                    <a:pt x="1833775" y="75360"/>
                  </a:cubicBezTo>
                  <a:cubicBezTo>
                    <a:pt x="1837013" y="76694"/>
                    <a:pt x="1839679" y="80123"/>
                    <a:pt x="1842158" y="82981"/>
                  </a:cubicBezTo>
                  <a:cubicBezTo>
                    <a:pt x="1866922" y="113082"/>
                    <a:pt x="1891497" y="143371"/>
                    <a:pt x="1916454" y="173472"/>
                  </a:cubicBezTo>
                  <a:cubicBezTo>
                    <a:pt x="1921216" y="179186"/>
                    <a:pt x="1928076" y="183378"/>
                    <a:pt x="1933219" y="188902"/>
                  </a:cubicBezTo>
                  <a:cubicBezTo>
                    <a:pt x="1940459" y="196522"/>
                    <a:pt x="1949603" y="203763"/>
                    <a:pt x="1953413" y="212907"/>
                  </a:cubicBezTo>
                  <a:cubicBezTo>
                    <a:pt x="1965224" y="241672"/>
                    <a:pt x="1987894" y="254056"/>
                    <a:pt x="2016469" y="259390"/>
                  </a:cubicBezTo>
                  <a:cubicBezTo>
                    <a:pt x="2042570" y="264343"/>
                    <a:pt x="2068669" y="268535"/>
                    <a:pt x="2094578" y="274249"/>
                  </a:cubicBezTo>
                  <a:cubicBezTo>
                    <a:pt x="2126201" y="281107"/>
                    <a:pt x="2157636" y="288537"/>
                    <a:pt x="2188879" y="296920"/>
                  </a:cubicBezTo>
                  <a:cubicBezTo>
                    <a:pt x="2202404" y="300540"/>
                    <a:pt x="2216692" y="304730"/>
                    <a:pt x="2228314" y="312160"/>
                  </a:cubicBezTo>
                  <a:cubicBezTo>
                    <a:pt x="2260890" y="332735"/>
                    <a:pt x="2295753" y="346641"/>
                    <a:pt x="2334044" y="341117"/>
                  </a:cubicBezTo>
                  <a:cubicBezTo>
                    <a:pt x="2364715" y="336735"/>
                    <a:pt x="2390434" y="347975"/>
                    <a:pt x="2409485" y="365502"/>
                  </a:cubicBezTo>
                  <a:lnTo>
                    <a:pt x="2409487" y="365504"/>
                  </a:lnTo>
                  <a:lnTo>
                    <a:pt x="2463015" y="388434"/>
                  </a:lnTo>
                  <a:lnTo>
                    <a:pt x="2463017" y="388434"/>
                  </a:lnTo>
                  <a:lnTo>
                    <a:pt x="2518262" y="379792"/>
                  </a:lnTo>
                  <a:lnTo>
                    <a:pt x="2518263" y="379791"/>
                  </a:lnTo>
                  <a:cubicBezTo>
                    <a:pt x="2527789" y="377124"/>
                    <a:pt x="2536456" y="375980"/>
                    <a:pt x="2545005" y="376147"/>
                  </a:cubicBezTo>
                  <a:lnTo>
                    <a:pt x="2545006" y="376147"/>
                  </a:lnTo>
                  <a:cubicBezTo>
                    <a:pt x="2553555" y="376313"/>
                    <a:pt x="2561985" y="377790"/>
                    <a:pt x="2571034" y="380361"/>
                  </a:cubicBezTo>
                  <a:cubicBezTo>
                    <a:pt x="2612945" y="392363"/>
                    <a:pt x="2640950" y="424940"/>
                    <a:pt x="2668001" y="453514"/>
                  </a:cubicBezTo>
                  <a:cubicBezTo>
                    <a:pt x="2691054" y="477900"/>
                    <a:pt x="2716963" y="491615"/>
                    <a:pt x="2745348" y="501904"/>
                  </a:cubicBezTo>
                  <a:lnTo>
                    <a:pt x="2745351" y="501906"/>
                  </a:lnTo>
                  <a:lnTo>
                    <a:pt x="2778005" y="507825"/>
                  </a:lnTo>
                  <a:lnTo>
                    <a:pt x="2785439" y="507405"/>
                  </a:lnTo>
                  <a:lnTo>
                    <a:pt x="2811779" y="497326"/>
                  </a:lnTo>
                  <a:lnTo>
                    <a:pt x="2811786" y="497322"/>
                  </a:lnTo>
                  <a:lnTo>
                    <a:pt x="2811786" y="497323"/>
                  </a:lnTo>
                  <a:lnTo>
                    <a:pt x="2811779" y="497326"/>
                  </a:lnTo>
                  <a:lnTo>
                    <a:pt x="2793022" y="506976"/>
                  </a:lnTo>
                  <a:lnTo>
                    <a:pt x="2785439" y="507405"/>
                  </a:lnTo>
                  <a:lnTo>
                    <a:pt x="2782304" y="508605"/>
                  </a:lnTo>
                  <a:lnTo>
                    <a:pt x="2778005" y="507825"/>
                  </a:lnTo>
                  <a:lnTo>
                    <a:pt x="2770757" y="508235"/>
                  </a:lnTo>
                  <a:lnTo>
                    <a:pt x="2745351" y="501906"/>
                  </a:lnTo>
                  <a:lnTo>
                    <a:pt x="2745347" y="501904"/>
                  </a:lnTo>
                  <a:cubicBezTo>
                    <a:pt x="2716962" y="491615"/>
                    <a:pt x="2691053" y="477900"/>
                    <a:pt x="2668000" y="453514"/>
                  </a:cubicBezTo>
                  <a:cubicBezTo>
                    <a:pt x="2640949" y="424940"/>
                    <a:pt x="2612944" y="392363"/>
                    <a:pt x="2571033" y="380361"/>
                  </a:cubicBezTo>
                  <a:lnTo>
                    <a:pt x="2545006" y="376147"/>
                  </a:lnTo>
                  <a:lnTo>
                    <a:pt x="2518264" y="379791"/>
                  </a:lnTo>
                  <a:lnTo>
                    <a:pt x="2518262" y="379792"/>
                  </a:lnTo>
                  <a:lnTo>
                    <a:pt x="2490550" y="386372"/>
                  </a:lnTo>
                  <a:lnTo>
                    <a:pt x="2463017" y="388434"/>
                  </a:lnTo>
                  <a:lnTo>
                    <a:pt x="2463016" y="388434"/>
                  </a:lnTo>
                  <a:lnTo>
                    <a:pt x="2463015" y="388434"/>
                  </a:lnTo>
                  <a:lnTo>
                    <a:pt x="2435912" y="382603"/>
                  </a:lnTo>
                  <a:lnTo>
                    <a:pt x="2409487" y="365504"/>
                  </a:lnTo>
                  <a:lnTo>
                    <a:pt x="2409484" y="365502"/>
                  </a:lnTo>
                  <a:cubicBezTo>
                    <a:pt x="2390433" y="347975"/>
                    <a:pt x="2364714" y="336735"/>
                    <a:pt x="2334043" y="341117"/>
                  </a:cubicBezTo>
                  <a:cubicBezTo>
                    <a:pt x="2295752" y="346641"/>
                    <a:pt x="2260889" y="332735"/>
                    <a:pt x="2228313" y="312160"/>
                  </a:cubicBezTo>
                  <a:cubicBezTo>
                    <a:pt x="2216691" y="304730"/>
                    <a:pt x="2202403" y="300540"/>
                    <a:pt x="2188878" y="296920"/>
                  </a:cubicBezTo>
                  <a:cubicBezTo>
                    <a:pt x="2157635" y="288537"/>
                    <a:pt x="2126200" y="281107"/>
                    <a:pt x="2094577" y="274249"/>
                  </a:cubicBezTo>
                  <a:cubicBezTo>
                    <a:pt x="2068668" y="268535"/>
                    <a:pt x="2042569" y="264343"/>
                    <a:pt x="2016468" y="259390"/>
                  </a:cubicBezTo>
                  <a:cubicBezTo>
                    <a:pt x="1987893" y="254056"/>
                    <a:pt x="1965223" y="241672"/>
                    <a:pt x="1953412" y="212907"/>
                  </a:cubicBezTo>
                  <a:cubicBezTo>
                    <a:pt x="1949602" y="203763"/>
                    <a:pt x="1940458" y="196522"/>
                    <a:pt x="1933218" y="188902"/>
                  </a:cubicBezTo>
                  <a:cubicBezTo>
                    <a:pt x="1928075" y="183378"/>
                    <a:pt x="1921215" y="179186"/>
                    <a:pt x="1916453" y="173472"/>
                  </a:cubicBezTo>
                  <a:cubicBezTo>
                    <a:pt x="1891496" y="143371"/>
                    <a:pt x="1866921" y="113082"/>
                    <a:pt x="1842157" y="82981"/>
                  </a:cubicBezTo>
                  <a:cubicBezTo>
                    <a:pt x="1839678" y="80123"/>
                    <a:pt x="1837012" y="76694"/>
                    <a:pt x="1833774" y="75360"/>
                  </a:cubicBezTo>
                  <a:cubicBezTo>
                    <a:pt x="1800245" y="61454"/>
                    <a:pt x="1766334" y="48311"/>
                    <a:pt x="1733187" y="33639"/>
                  </a:cubicBezTo>
                  <a:cubicBezTo>
                    <a:pt x="1720422" y="27925"/>
                    <a:pt x="1707278" y="20877"/>
                    <a:pt x="1697752" y="10971"/>
                  </a:cubicBezTo>
                  <a:lnTo>
                    <a:pt x="1687320" y="456"/>
                  </a:lnTo>
                  <a:lnTo>
                    <a:pt x="916806" y="456"/>
                  </a:lnTo>
                  <a:lnTo>
                    <a:pt x="927155" y="9636"/>
                  </a:lnTo>
                  <a:cubicBezTo>
                    <a:pt x="994785" y="53644"/>
                    <a:pt x="1030980" y="52500"/>
                    <a:pt x="1097087" y="6016"/>
                  </a:cubicBezTo>
                  <a:cubicBezTo>
                    <a:pt x="1103945" y="1254"/>
                    <a:pt x="1118613" y="-2176"/>
                    <a:pt x="1123185" y="1634"/>
                  </a:cubicBezTo>
                  <a:cubicBezTo>
                    <a:pt x="1142617" y="17446"/>
                    <a:pt x="1162953" y="24495"/>
                    <a:pt x="1184028" y="26353"/>
                  </a:cubicBezTo>
                  <a:cubicBezTo>
                    <a:pt x="1162953" y="24495"/>
                    <a:pt x="1142616" y="17447"/>
                    <a:pt x="1123184" y="1635"/>
                  </a:cubicBezTo>
                  <a:cubicBezTo>
                    <a:pt x="1118612" y="-2175"/>
                    <a:pt x="1103944" y="1255"/>
                    <a:pt x="1097086" y="6017"/>
                  </a:cubicBezTo>
                  <a:cubicBezTo>
                    <a:pt x="1030979" y="52501"/>
                    <a:pt x="994784" y="53645"/>
                    <a:pt x="927154" y="9637"/>
                  </a:cubicBezTo>
                  <a:lnTo>
                    <a:pt x="916804" y="456"/>
                  </a:lnTo>
                  <a:lnTo>
                    <a:pt x="578772" y="456"/>
                  </a:lnTo>
                  <a:lnTo>
                    <a:pt x="556046" y="6589"/>
                  </a:lnTo>
                  <a:lnTo>
                    <a:pt x="517850" y="15506"/>
                  </a:lnTo>
                  <a:lnTo>
                    <a:pt x="556047" y="6588"/>
                  </a:lnTo>
                  <a:lnTo>
                    <a:pt x="578770" y="456"/>
                  </a:lnTo>
                  <a:lnTo>
                    <a:pt x="0" y="456"/>
                  </a:lnTo>
                  <a:lnTo>
                    <a:pt x="0" y="20445"/>
                  </a:lnTo>
                  <a:lnTo>
                    <a:pt x="0" y="29969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флаг&#10;&#10;Автоматически созданное описание">
            <a:extLst>
              <a:ext uri="{FF2B5EF4-FFF2-40B4-BE49-F238E27FC236}">
                <a16:creationId xmlns:a16="http://schemas.microsoft.com/office/drawing/2014/main" id="{D068D3E5-1A77-9772-94EB-6187D6BC4B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465" r="1" b="10818"/>
          <a:stretch/>
        </p:blipFill>
        <p:spPr>
          <a:xfrm>
            <a:off x="476" y="-33773"/>
            <a:ext cx="12191524" cy="3820944"/>
          </a:xfrm>
          <a:custGeom>
            <a:avLst/>
            <a:gdLst/>
            <a:ahLst/>
            <a:cxnLst/>
            <a:rect l="l" t="t" r="r" b="b"/>
            <a:pathLst>
              <a:path w="12191524" h="3820944">
                <a:moveTo>
                  <a:pt x="0" y="0"/>
                </a:moveTo>
                <a:lnTo>
                  <a:pt x="12191524" y="0"/>
                </a:lnTo>
                <a:lnTo>
                  <a:pt x="12191524" y="999522"/>
                </a:lnTo>
                <a:lnTo>
                  <a:pt x="12191524" y="1442807"/>
                </a:lnTo>
                <a:lnTo>
                  <a:pt x="12122577" y="1473667"/>
                </a:lnTo>
                <a:cubicBezTo>
                  <a:pt x="12109137" y="1479237"/>
                  <a:pt x="12094348" y="1482309"/>
                  <a:pt x="12082252" y="1489797"/>
                </a:cubicBezTo>
                <a:cubicBezTo>
                  <a:pt x="12026558" y="1523980"/>
                  <a:pt x="11972595" y="1560851"/>
                  <a:pt x="11916137" y="1593691"/>
                </a:cubicBezTo>
                <a:cubicBezTo>
                  <a:pt x="11857951" y="1627681"/>
                  <a:pt x="11805909" y="1667816"/>
                  <a:pt x="11765771" y="1722164"/>
                </a:cubicBezTo>
                <a:cubicBezTo>
                  <a:pt x="11728516" y="1772670"/>
                  <a:pt x="11692413" y="1823942"/>
                  <a:pt x="11655351" y="1874640"/>
                </a:cubicBezTo>
                <a:cubicBezTo>
                  <a:pt x="11645941" y="1887507"/>
                  <a:pt x="11637298" y="1902679"/>
                  <a:pt x="11624432" y="1910938"/>
                </a:cubicBezTo>
                <a:cubicBezTo>
                  <a:pt x="11597739" y="1928220"/>
                  <a:pt x="11568548" y="1942239"/>
                  <a:pt x="11539935" y="1956449"/>
                </a:cubicBezTo>
                <a:cubicBezTo>
                  <a:pt x="11515354" y="1968548"/>
                  <a:pt x="11489237" y="1977572"/>
                  <a:pt x="11465234" y="1990631"/>
                </a:cubicBezTo>
                <a:cubicBezTo>
                  <a:pt x="11446031" y="2001003"/>
                  <a:pt x="11428938" y="2015406"/>
                  <a:pt x="11411078" y="2028464"/>
                </a:cubicBezTo>
                <a:cubicBezTo>
                  <a:pt x="11395523" y="2039793"/>
                  <a:pt x="11378432" y="2049587"/>
                  <a:pt x="11365374" y="2063224"/>
                </a:cubicBezTo>
                <a:cubicBezTo>
                  <a:pt x="11333494" y="2096253"/>
                  <a:pt x="11301423" y="2128708"/>
                  <a:pt x="11261864" y="2153097"/>
                </a:cubicBezTo>
                <a:cubicBezTo>
                  <a:pt x="11222880" y="2177292"/>
                  <a:pt x="11186009" y="2204371"/>
                  <a:pt x="11147219" y="2228952"/>
                </a:cubicBezTo>
                <a:cubicBezTo>
                  <a:pt x="11109194" y="2252957"/>
                  <a:pt x="11074820" y="2279264"/>
                  <a:pt x="11055040" y="2321898"/>
                </a:cubicBezTo>
                <a:cubicBezTo>
                  <a:pt x="11046207" y="2340716"/>
                  <a:pt x="11033723" y="2361265"/>
                  <a:pt x="11017016" y="2372212"/>
                </a:cubicBezTo>
                <a:cubicBezTo>
                  <a:pt x="10993203" y="2387766"/>
                  <a:pt x="10963054" y="2393336"/>
                  <a:pt x="10937127" y="2406587"/>
                </a:cubicBezTo>
                <a:cubicBezTo>
                  <a:pt x="10906594" y="2422142"/>
                  <a:pt x="10871260" y="2435584"/>
                  <a:pt x="10850520" y="2460357"/>
                </a:cubicBezTo>
                <a:cubicBezTo>
                  <a:pt x="10832083" y="2482442"/>
                  <a:pt x="10813456" y="2499725"/>
                  <a:pt x="10789065" y="2513743"/>
                </a:cubicBezTo>
                <a:cubicBezTo>
                  <a:pt x="10771977" y="2523538"/>
                  <a:pt x="10759302" y="2541396"/>
                  <a:pt x="10741635" y="2549463"/>
                </a:cubicBezTo>
                <a:cubicBezTo>
                  <a:pt x="10718398" y="2560217"/>
                  <a:pt x="10694970" y="2568667"/>
                  <a:pt x="10674613" y="2585374"/>
                </a:cubicBezTo>
                <a:cubicBezTo>
                  <a:pt x="10653488" y="2602657"/>
                  <a:pt x="10629485" y="2616291"/>
                  <a:pt x="10607400" y="2632424"/>
                </a:cubicBezTo>
                <a:cubicBezTo>
                  <a:pt x="10595686" y="2641064"/>
                  <a:pt x="10586083" y="2652395"/>
                  <a:pt x="10574755" y="2661421"/>
                </a:cubicBezTo>
                <a:cubicBezTo>
                  <a:pt x="10554014" y="2677936"/>
                  <a:pt x="10532889" y="2694066"/>
                  <a:pt x="10511572" y="2709621"/>
                </a:cubicBezTo>
                <a:cubicBezTo>
                  <a:pt x="10490258" y="2725177"/>
                  <a:pt x="10469901" y="2743228"/>
                  <a:pt x="10446472" y="2754559"/>
                </a:cubicBezTo>
                <a:cubicBezTo>
                  <a:pt x="10406530" y="2773763"/>
                  <a:pt x="10362937" y="2785286"/>
                  <a:pt x="10324143" y="2806024"/>
                </a:cubicBezTo>
                <a:cubicBezTo>
                  <a:pt x="10284778" y="2827147"/>
                  <a:pt x="10247712" y="2853650"/>
                  <a:pt x="10212763" y="2881687"/>
                </a:cubicBezTo>
                <a:cubicBezTo>
                  <a:pt x="10185110" y="2903772"/>
                  <a:pt x="10159185" y="2925665"/>
                  <a:pt x="10124423" y="2936993"/>
                </a:cubicBezTo>
                <a:cubicBezTo>
                  <a:pt x="10105029" y="2943332"/>
                  <a:pt x="10084674" y="2957158"/>
                  <a:pt x="10072957" y="2973291"/>
                </a:cubicBezTo>
                <a:cubicBezTo>
                  <a:pt x="10047608" y="3008432"/>
                  <a:pt x="10015155" y="3033205"/>
                  <a:pt x="9978476" y="3054330"/>
                </a:cubicBezTo>
                <a:cubicBezTo>
                  <a:pt x="9929506" y="3082751"/>
                  <a:pt x="9881112" y="3111748"/>
                  <a:pt x="9831950" y="3139593"/>
                </a:cubicBezTo>
                <a:cubicBezTo>
                  <a:pt x="9802955" y="3156110"/>
                  <a:pt x="9774150" y="3173585"/>
                  <a:pt x="9743420" y="3185683"/>
                </a:cubicBezTo>
                <a:cubicBezTo>
                  <a:pt x="9680626" y="3210648"/>
                  <a:pt x="9616293" y="3231963"/>
                  <a:pt x="9552921" y="3255202"/>
                </a:cubicBezTo>
                <a:cubicBezTo>
                  <a:pt x="9532180" y="3262690"/>
                  <a:pt x="9512591" y="3273445"/>
                  <a:pt x="9491467" y="3279975"/>
                </a:cubicBezTo>
                <a:cubicBezTo>
                  <a:pt x="9468614" y="3287079"/>
                  <a:pt x="9444037" y="3289191"/>
                  <a:pt x="9421184" y="3296297"/>
                </a:cubicBezTo>
                <a:cubicBezTo>
                  <a:pt x="9383158" y="3308010"/>
                  <a:pt x="9346287" y="3322991"/>
                  <a:pt x="9308263" y="3334897"/>
                </a:cubicBezTo>
                <a:cubicBezTo>
                  <a:pt x="9234905" y="3357750"/>
                  <a:pt x="9161354" y="3379643"/>
                  <a:pt x="9087805" y="3401342"/>
                </a:cubicBezTo>
                <a:cubicBezTo>
                  <a:pt x="9072058" y="3405952"/>
                  <a:pt x="9054966" y="3406528"/>
                  <a:pt x="9039413" y="3411520"/>
                </a:cubicBezTo>
                <a:cubicBezTo>
                  <a:pt x="8998123" y="3424963"/>
                  <a:pt x="8957026" y="3439557"/>
                  <a:pt x="8916122" y="3454344"/>
                </a:cubicBezTo>
                <a:cubicBezTo>
                  <a:pt x="8891351" y="3463370"/>
                  <a:pt x="8867152" y="3474508"/>
                  <a:pt x="8842189" y="3483149"/>
                </a:cubicBezTo>
                <a:cubicBezTo>
                  <a:pt x="8822216" y="3490063"/>
                  <a:pt x="8801668" y="3495439"/>
                  <a:pt x="8780927" y="3499665"/>
                </a:cubicBezTo>
                <a:cubicBezTo>
                  <a:pt x="8763068" y="3503316"/>
                  <a:pt x="8744441" y="3502930"/>
                  <a:pt x="8726773" y="3507348"/>
                </a:cubicBezTo>
                <a:cubicBezTo>
                  <a:pt x="8678955" y="3519252"/>
                  <a:pt x="8631715" y="3532697"/>
                  <a:pt x="8584281" y="3545369"/>
                </a:cubicBezTo>
                <a:cubicBezTo>
                  <a:pt x="8565270" y="3550363"/>
                  <a:pt x="8545874" y="3554014"/>
                  <a:pt x="8527437" y="3560350"/>
                </a:cubicBezTo>
                <a:cubicBezTo>
                  <a:pt x="8478083" y="3577056"/>
                  <a:pt x="8429499" y="3596067"/>
                  <a:pt x="8379953" y="3611816"/>
                </a:cubicBezTo>
                <a:cubicBezTo>
                  <a:pt x="8338858" y="3624874"/>
                  <a:pt x="8296608" y="3634283"/>
                  <a:pt x="8254935" y="3645805"/>
                </a:cubicBezTo>
                <a:cubicBezTo>
                  <a:pt x="8237268" y="3650799"/>
                  <a:pt x="8220369" y="3657906"/>
                  <a:pt x="8202705" y="3662128"/>
                </a:cubicBezTo>
                <a:cubicBezTo>
                  <a:pt x="8163143" y="3671732"/>
                  <a:pt x="8123007" y="3679796"/>
                  <a:pt x="8083256" y="3689399"/>
                </a:cubicBezTo>
                <a:cubicBezTo>
                  <a:pt x="8060593" y="3694967"/>
                  <a:pt x="8038702" y="3704953"/>
                  <a:pt x="8015657" y="3708604"/>
                </a:cubicBezTo>
                <a:cubicBezTo>
                  <a:pt x="7960927" y="3717244"/>
                  <a:pt x="7905813" y="3723388"/>
                  <a:pt x="7850697" y="3730302"/>
                </a:cubicBezTo>
                <a:cubicBezTo>
                  <a:pt x="7793857" y="3737407"/>
                  <a:pt x="7737204" y="3744897"/>
                  <a:pt x="7680358" y="3751233"/>
                </a:cubicBezTo>
                <a:cubicBezTo>
                  <a:pt x="7649249" y="3754499"/>
                  <a:pt x="7617946" y="3755075"/>
                  <a:pt x="7586836" y="3758148"/>
                </a:cubicBezTo>
                <a:cubicBezTo>
                  <a:pt x="7559567" y="3760838"/>
                  <a:pt x="7532490" y="3765830"/>
                  <a:pt x="7505221" y="3769096"/>
                </a:cubicBezTo>
                <a:cubicBezTo>
                  <a:pt x="7481600" y="3771782"/>
                  <a:pt x="7457787" y="3773318"/>
                  <a:pt x="7434167" y="3776008"/>
                </a:cubicBezTo>
                <a:cubicBezTo>
                  <a:pt x="7396337" y="3780424"/>
                  <a:pt x="7358696" y="3785419"/>
                  <a:pt x="7321059" y="3790027"/>
                </a:cubicBezTo>
                <a:cubicBezTo>
                  <a:pt x="7305312" y="3791755"/>
                  <a:pt x="7288795" y="3796555"/>
                  <a:pt x="7274008" y="3793677"/>
                </a:cubicBezTo>
                <a:cubicBezTo>
                  <a:pt x="7236753" y="3786377"/>
                  <a:pt x="7200073" y="3788491"/>
                  <a:pt x="7163010" y="3793483"/>
                </a:cubicBezTo>
                <a:cubicBezTo>
                  <a:pt x="7150336" y="3795213"/>
                  <a:pt x="7136701" y="3794827"/>
                  <a:pt x="7124411" y="3791563"/>
                </a:cubicBezTo>
                <a:cubicBezTo>
                  <a:pt x="7099253" y="3785033"/>
                  <a:pt x="7074865" y="3775814"/>
                  <a:pt x="7050092" y="3767750"/>
                </a:cubicBezTo>
                <a:cubicBezTo>
                  <a:pt x="7047401" y="3766790"/>
                  <a:pt x="7044138" y="3766598"/>
                  <a:pt x="7041259" y="3766022"/>
                </a:cubicBezTo>
                <a:cubicBezTo>
                  <a:pt x="7024935" y="3762756"/>
                  <a:pt x="7008806" y="3759492"/>
                  <a:pt x="6992479" y="3756611"/>
                </a:cubicBezTo>
                <a:cubicBezTo>
                  <a:pt x="6983647" y="3755075"/>
                  <a:pt x="6974621" y="3754883"/>
                  <a:pt x="6965786" y="3753539"/>
                </a:cubicBezTo>
                <a:cubicBezTo>
                  <a:pt x="6931605" y="3748161"/>
                  <a:pt x="6893965" y="3757188"/>
                  <a:pt x="6864390" y="3733953"/>
                </a:cubicBezTo>
                <a:cubicBezTo>
                  <a:pt x="6845188" y="3718972"/>
                  <a:pt x="6826559" y="3722430"/>
                  <a:pt x="6806012" y="3724734"/>
                </a:cubicBezTo>
                <a:cubicBezTo>
                  <a:pt x="6790457" y="3726462"/>
                  <a:pt x="6774517" y="3725884"/>
                  <a:pt x="6758771" y="3726078"/>
                </a:cubicBezTo>
                <a:cubicBezTo>
                  <a:pt x="6731118" y="3726652"/>
                  <a:pt x="6703464" y="3726846"/>
                  <a:pt x="6675809" y="3727806"/>
                </a:cubicBezTo>
                <a:cubicBezTo>
                  <a:pt x="6666975" y="3728190"/>
                  <a:pt x="6657953" y="3732993"/>
                  <a:pt x="6649308" y="3732225"/>
                </a:cubicBezTo>
                <a:cubicBezTo>
                  <a:pt x="6609365" y="3728574"/>
                  <a:pt x="6569421" y="3722812"/>
                  <a:pt x="6529475" y="3719548"/>
                </a:cubicBezTo>
                <a:cubicBezTo>
                  <a:pt x="6506816" y="3717630"/>
                  <a:pt x="6483579" y="3721276"/>
                  <a:pt x="6461111" y="3718588"/>
                </a:cubicBezTo>
                <a:cubicBezTo>
                  <a:pt x="6435188" y="3715516"/>
                  <a:pt x="6409839" y="3707644"/>
                  <a:pt x="6384104" y="3702841"/>
                </a:cubicBezTo>
                <a:cubicBezTo>
                  <a:pt x="6377000" y="3701497"/>
                  <a:pt x="6369125" y="3703225"/>
                  <a:pt x="6361637" y="3703609"/>
                </a:cubicBezTo>
                <a:cubicBezTo>
                  <a:pt x="6353187" y="3703993"/>
                  <a:pt x="6344928" y="3704761"/>
                  <a:pt x="6336480" y="3704953"/>
                </a:cubicBezTo>
                <a:cubicBezTo>
                  <a:pt x="6310745" y="3705339"/>
                  <a:pt x="6285014" y="3704761"/>
                  <a:pt x="6259279" y="3706108"/>
                </a:cubicBezTo>
                <a:cubicBezTo>
                  <a:pt x="6243533" y="3706876"/>
                  <a:pt x="6227020" y="3714748"/>
                  <a:pt x="6212421" y="3711868"/>
                </a:cubicBezTo>
                <a:cubicBezTo>
                  <a:pt x="6182658" y="3706298"/>
                  <a:pt x="6152891" y="3718780"/>
                  <a:pt x="6123127" y="3708412"/>
                </a:cubicBezTo>
                <a:cubicBezTo>
                  <a:pt x="6113907" y="3705339"/>
                  <a:pt x="6101232" y="3713020"/>
                  <a:pt x="6090095" y="3713404"/>
                </a:cubicBezTo>
                <a:cubicBezTo>
                  <a:pt x="6062249" y="3714364"/>
                  <a:pt x="6034404" y="3714172"/>
                  <a:pt x="6006559" y="3713980"/>
                </a:cubicBezTo>
                <a:cubicBezTo>
                  <a:pt x="5981594" y="3713788"/>
                  <a:pt x="5955667" y="3716476"/>
                  <a:pt x="5931664" y="3711100"/>
                </a:cubicBezTo>
                <a:cubicBezTo>
                  <a:pt x="5906505" y="3705339"/>
                  <a:pt x="5883846" y="3706108"/>
                  <a:pt x="5859457" y="3712636"/>
                </a:cubicBezTo>
                <a:cubicBezTo>
                  <a:pt x="5842749" y="3717052"/>
                  <a:pt x="5825082" y="3717630"/>
                  <a:pt x="5807800" y="3718972"/>
                </a:cubicBezTo>
                <a:cubicBezTo>
                  <a:pt x="5789173" y="3720508"/>
                  <a:pt x="5768624" y="3716476"/>
                  <a:pt x="5751725" y="3722812"/>
                </a:cubicBezTo>
                <a:cubicBezTo>
                  <a:pt x="5701409" y="3741633"/>
                  <a:pt x="5649751" y="3745665"/>
                  <a:pt x="5597135" y="3745665"/>
                </a:cubicBezTo>
                <a:cubicBezTo>
                  <a:pt x="5587530" y="3745665"/>
                  <a:pt x="5577737" y="3742979"/>
                  <a:pt x="5568522" y="3740097"/>
                </a:cubicBezTo>
                <a:cubicBezTo>
                  <a:pt x="5514748" y="3722812"/>
                  <a:pt x="5460785" y="3724348"/>
                  <a:pt x="5406055" y="3734911"/>
                </a:cubicBezTo>
                <a:cubicBezTo>
                  <a:pt x="5394725" y="3737217"/>
                  <a:pt x="5382052" y="3737601"/>
                  <a:pt x="5370722" y="3735297"/>
                </a:cubicBezTo>
                <a:cubicBezTo>
                  <a:pt x="5338843" y="3728574"/>
                  <a:pt x="5307923" y="3717436"/>
                  <a:pt x="5275854" y="3712636"/>
                </a:cubicBezTo>
                <a:cubicBezTo>
                  <a:pt x="5222853" y="3704761"/>
                  <a:pt x="5176956" y="3731262"/>
                  <a:pt x="5129523" y="3748547"/>
                </a:cubicBezTo>
                <a:cubicBezTo>
                  <a:pt x="5084393" y="3764870"/>
                  <a:pt x="5045986" y="3801741"/>
                  <a:pt x="4992598" y="3793483"/>
                </a:cubicBezTo>
                <a:cubicBezTo>
                  <a:pt x="4987223" y="3792715"/>
                  <a:pt x="4981269" y="3797899"/>
                  <a:pt x="4975315" y="3799245"/>
                </a:cubicBezTo>
                <a:cubicBezTo>
                  <a:pt x="4958992" y="3802893"/>
                  <a:pt x="4942670" y="3807309"/>
                  <a:pt x="4926153" y="3809040"/>
                </a:cubicBezTo>
                <a:cubicBezTo>
                  <a:pt x="4905990" y="3811344"/>
                  <a:pt x="4885441" y="3810576"/>
                  <a:pt x="4865279" y="3812496"/>
                </a:cubicBezTo>
                <a:cubicBezTo>
                  <a:pt x="4839352" y="3814800"/>
                  <a:pt x="4813813" y="3820944"/>
                  <a:pt x="4788077" y="3820944"/>
                </a:cubicBezTo>
                <a:cubicBezTo>
                  <a:pt x="4767337" y="3820944"/>
                  <a:pt x="4746790" y="3813840"/>
                  <a:pt x="4726243" y="3810382"/>
                </a:cubicBezTo>
                <a:cubicBezTo>
                  <a:pt x="4697244" y="3805581"/>
                  <a:pt x="4665364" y="3806925"/>
                  <a:pt x="4639824" y="3794635"/>
                </a:cubicBezTo>
                <a:cubicBezTo>
                  <a:pt x="4612556" y="3781576"/>
                  <a:pt x="4586629" y="3775624"/>
                  <a:pt x="4558401" y="3779656"/>
                </a:cubicBezTo>
                <a:cubicBezTo>
                  <a:pt x="4548990" y="3781000"/>
                  <a:pt x="4536892" y="3789067"/>
                  <a:pt x="4532667" y="3797323"/>
                </a:cubicBezTo>
                <a:cubicBezTo>
                  <a:pt x="4523257" y="3815760"/>
                  <a:pt x="4510393" y="3819026"/>
                  <a:pt x="4492916" y="3812686"/>
                </a:cubicBezTo>
                <a:cubicBezTo>
                  <a:pt x="4477745" y="3807309"/>
                  <a:pt x="4459117" y="3804621"/>
                  <a:pt x="4448748" y="3794251"/>
                </a:cubicBezTo>
                <a:cubicBezTo>
                  <a:pt x="4419365" y="3764870"/>
                  <a:pt x="4381917" y="3763910"/>
                  <a:pt x="4345430" y="3756037"/>
                </a:cubicBezTo>
                <a:cubicBezTo>
                  <a:pt x="4323158" y="3751233"/>
                  <a:pt x="4302414" y="3751043"/>
                  <a:pt x="4280138" y="3754307"/>
                </a:cubicBezTo>
                <a:cubicBezTo>
                  <a:pt x="4231745" y="3761606"/>
                  <a:pt x="4184696" y="3751233"/>
                  <a:pt x="4138222" y="3737985"/>
                </a:cubicBezTo>
                <a:cubicBezTo>
                  <a:pt x="4107495" y="3729150"/>
                  <a:pt x="4076002" y="3723774"/>
                  <a:pt x="4045468" y="3714748"/>
                </a:cubicBezTo>
                <a:cubicBezTo>
                  <a:pt x="4022615" y="3707836"/>
                  <a:pt x="3999765" y="3699577"/>
                  <a:pt x="3978834" y="3688439"/>
                </a:cubicBezTo>
                <a:cubicBezTo>
                  <a:pt x="3948489" y="3672114"/>
                  <a:pt x="3921990" y="3647533"/>
                  <a:pt x="3883388" y="3654063"/>
                </a:cubicBezTo>
                <a:cubicBezTo>
                  <a:pt x="3849397" y="3659824"/>
                  <a:pt x="3818673" y="3647727"/>
                  <a:pt x="3787562" y="3636205"/>
                </a:cubicBezTo>
                <a:cubicBezTo>
                  <a:pt x="3764709" y="3627754"/>
                  <a:pt x="3741860" y="3619112"/>
                  <a:pt x="3718236" y="3613736"/>
                </a:cubicBezTo>
                <a:cubicBezTo>
                  <a:pt x="3690198" y="3607398"/>
                  <a:pt x="3658511" y="3610088"/>
                  <a:pt x="3633546" y="3598371"/>
                </a:cubicBezTo>
                <a:cubicBezTo>
                  <a:pt x="3607429" y="3586081"/>
                  <a:pt x="3585730" y="3594339"/>
                  <a:pt x="3562493" y="3597797"/>
                </a:cubicBezTo>
                <a:cubicBezTo>
                  <a:pt x="3525430" y="3603173"/>
                  <a:pt x="3488557" y="3613160"/>
                  <a:pt x="3451111" y="3600485"/>
                </a:cubicBezTo>
                <a:cubicBezTo>
                  <a:pt x="3405599" y="3585123"/>
                  <a:pt x="3360470" y="3568608"/>
                  <a:pt x="3314766" y="3554014"/>
                </a:cubicBezTo>
                <a:cubicBezTo>
                  <a:pt x="3297095" y="3548441"/>
                  <a:pt x="3278088" y="3546137"/>
                  <a:pt x="3259650" y="3543641"/>
                </a:cubicBezTo>
                <a:cubicBezTo>
                  <a:pt x="3242177" y="3541529"/>
                  <a:pt x="3221244" y="3546905"/>
                  <a:pt x="3207800" y="3538841"/>
                </a:cubicBezTo>
                <a:cubicBezTo>
                  <a:pt x="3173232" y="3518102"/>
                  <a:pt x="3137707" y="3507924"/>
                  <a:pt x="3097761" y="3507924"/>
                </a:cubicBezTo>
                <a:cubicBezTo>
                  <a:pt x="3082781" y="3507924"/>
                  <a:pt x="3068186" y="3499281"/>
                  <a:pt x="3053018" y="3497743"/>
                </a:cubicBezTo>
                <a:cubicBezTo>
                  <a:pt x="3032275" y="3495825"/>
                  <a:pt x="3008462" y="3490639"/>
                  <a:pt x="2990411" y="3497937"/>
                </a:cubicBezTo>
                <a:cubicBezTo>
                  <a:pt x="2947971" y="3515220"/>
                  <a:pt x="2913598" y="3500817"/>
                  <a:pt x="2876535" y="3483727"/>
                </a:cubicBezTo>
                <a:cubicBezTo>
                  <a:pt x="2840045" y="3466826"/>
                  <a:pt x="2801638" y="3453386"/>
                  <a:pt x="2762848" y="3442245"/>
                </a:cubicBezTo>
                <a:cubicBezTo>
                  <a:pt x="2748254" y="3438213"/>
                  <a:pt x="2730779" y="3444935"/>
                  <a:pt x="2714647" y="3446277"/>
                </a:cubicBezTo>
                <a:cubicBezTo>
                  <a:pt x="2708884" y="3446663"/>
                  <a:pt x="2702546" y="3447239"/>
                  <a:pt x="2697364" y="3445319"/>
                </a:cubicBezTo>
                <a:cubicBezTo>
                  <a:pt x="2647242" y="3426883"/>
                  <a:pt x="2596350" y="3412864"/>
                  <a:pt x="2542006" y="3422464"/>
                </a:cubicBezTo>
                <a:cubicBezTo>
                  <a:pt x="2537013" y="3423426"/>
                  <a:pt x="2531443" y="3421314"/>
                  <a:pt x="2526449" y="3419970"/>
                </a:cubicBezTo>
                <a:cubicBezTo>
                  <a:pt x="2502060" y="3413056"/>
                  <a:pt x="2478247" y="3402110"/>
                  <a:pt x="2453476" y="3399614"/>
                </a:cubicBezTo>
                <a:cubicBezTo>
                  <a:pt x="2392408" y="3393469"/>
                  <a:pt x="2330957" y="3390971"/>
                  <a:pt x="2269501" y="3386939"/>
                </a:cubicBezTo>
                <a:cubicBezTo>
                  <a:pt x="2265661" y="3386747"/>
                  <a:pt x="2261629" y="3386747"/>
                  <a:pt x="2258173" y="3385403"/>
                </a:cubicBezTo>
                <a:cubicBezTo>
                  <a:pt x="2235512" y="3377145"/>
                  <a:pt x="2215733" y="3379835"/>
                  <a:pt x="2196526" y="3395579"/>
                </a:cubicBezTo>
                <a:cubicBezTo>
                  <a:pt x="2188078" y="3402494"/>
                  <a:pt x="2176555" y="3406142"/>
                  <a:pt x="2165995" y="3409984"/>
                </a:cubicBezTo>
                <a:cubicBezTo>
                  <a:pt x="2150438" y="3415746"/>
                  <a:pt x="2134500" y="3421314"/>
                  <a:pt x="2118369" y="3424963"/>
                </a:cubicBezTo>
                <a:cubicBezTo>
                  <a:pt x="2102428" y="3428419"/>
                  <a:pt x="2085338" y="3433219"/>
                  <a:pt x="2069975" y="3430533"/>
                </a:cubicBezTo>
                <a:cubicBezTo>
                  <a:pt x="2042322" y="3425731"/>
                  <a:pt x="2016011" y="3414978"/>
                  <a:pt x="1988742" y="3407870"/>
                </a:cubicBezTo>
                <a:cubicBezTo>
                  <a:pt x="1979334" y="3405374"/>
                  <a:pt x="1968961" y="3405760"/>
                  <a:pt x="1959169" y="3405566"/>
                </a:cubicBezTo>
                <a:cubicBezTo>
                  <a:pt x="1936700" y="3404992"/>
                  <a:pt x="1913655" y="3410560"/>
                  <a:pt x="1893300" y="3394621"/>
                </a:cubicBezTo>
                <a:cubicBezTo>
                  <a:pt x="1874482" y="3379643"/>
                  <a:pt x="1855467" y="3384057"/>
                  <a:pt x="1835688" y="3395389"/>
                </a:cubicBezTo>
                <a:cubicBezTo>
                  <a:pt x="1821477" y="3403456"/>
                  <a:pt x="1805349" y="3409792"/>
                  <a:pt x="1789408" y="3412864"/>
                </a:cubicBezTo>
                <a:cubicBezTo>
                  <a:pt x="1767515" y="3417088"/>
                  <a:pt x="1745815" y="3418818"/>
                  <a:pt x="1722194" y="3416320"/>
                </a:cubicBezTo>
                <a:cubicBezTo>
                  <a:pt x="1705487" y="3414592"/>
                  <a:pt x="1691850" y="3413824"/>
                  <a:pt x="1678792" y="3403646"/>
                </a:cubicBezTo>
                <a:cubicBezTo>
                  <a:pt x="1676682" y="3402110"/>
                  <a:pt x="1672842" y="3401726"/>
                  <a:pt x="1669960" y="3401920"/>
                </a:cubicBezTo>
                <a:cubicBezTo>
                  <a:pt x="1632128" y="3405184"/>
                  <a:pt x="1594681" y="3403456"/>
                  <a:pt x="1556465" y="3401150"/>
                </a:cubicBezTo>
                <a:cubicBezTo>
                  <a:pt x="1507881" y="3398077"/>
                  <a:pt x="1456797" y="3407102"/>
                  <a:pt x="1414742" y="3439365"/>
                </a:cubicBezTo>
                <a:cubicBezTo>
                  <a:pt x="1408597" y="3444167"/>
                  <a:pt x="1399379" y="3446277"/>
                  <a:pt x="1391313" y="3447431"/>
                </a:cubicBezTo>
                <a:cubicBezTo>
                  <a:pt x="1353289" y="3452424"/>
                  <a:pt x="1315074" y="3455882"/>
                  <a:pt x="1277050" y="3461450"/>
                </a:cubicBezTo>
                <a:cubicBezTo>
                  <a:pt x="1256309" y="3464522"/>
                  <a:pt x="1234609" y="3467212"/>
                  <a:pt x="1215792" y="3475661"/>
                </a:cubicBezTo>
                <a:cubicBezTo>
                  <a:pt x="1197357" y="3483917"/>
                  <a:pt x="1182567" y="3493711"/>
                  <a:pt x="1171622" y="3476429"/>
                </a:cubicBezTo>
                <a:cubicBezTo>
                  <a:pt x="1152035" y="3485647"/>
                  <a:pt x="1134940" y="3493329"/>
                  <a:pt x="1118238" y="3501586"/>
                </a:cubicBezTo>
                <a:cubicBezTo>
                  <a:pt x="1112090" y="3504658"/>
                  <a:pt x="1106906" y="3509652"/>
                  <a:pt x="1100759" y="3512532"/>
                </a:cubicBezTo>
                <a:cubicBezTo>
                  <a:pt x="1094229" y="3515606"/>
                  <a:pt x="1086933" y="3517524"/>
                  <a:pt x="1079829" y="3519060"/>
                </a:cubicBezTo>
                <a:cubicBezTo>
                  <a:pt x="1048141" y="3525974"/>
                  <a:pt x="1016454" y="3532311"/>
                  <a:pt x="984963" y="3539801"/>
                </a:cubicBezTo>
                <a:cubicBezTo>
                  <a:pt x="978814" y="3541337"/>
                  <a:pt x="973630" y="3547483"/>
                  <a:pt x="968060" y="3551515"/>
                </a:cubicBezTo>
                <a:cubicBezTo>
                  <a:pt x="964412" y="3554204"/>
                  <a:pt x="960764" y="3558236"/>
                  <a:pt x="956730" y="3558814"/>
                </a:cubicBezTo>
                <a:cubicBezTo>
                  <a:pt x="926004" y="3563422"/>
                  <a:pt x="895471" y="3568800"/>
                  <a:pt x="864554" y="3571104"/>
                </a:cubicBezTo>
                <a:cubicBezTo>
                  <a:pt x="838629" y="3573022"/>
                  <a:pt x="813662" y="3572448"/>
                  <a:pt x="806942" y="3605862"/>
                </a:cubicBezTo>
                <a:cubicBezTo>
                  <a:pt x="805790" y="3611624"/>
                  <a:pt x="797532" y="3617770"/>
                  <a:pt x="791197" y="3620648"/>
                </a:cubicBezTo>
                <a:cubicBezTo>
                  <a:pt x="773144" y="3628906"/>
                  <a:pt x="753938" y="3634475"/>
                  <a:pt x="736079" y="3642925"/>
                </a:cubicBezTo>
                <a:cubicBezTo>
                  <a:pt x="677509" y="3671154"/>
                  <a:pt x="616250" y="3689015"/>
                  <a:pt x="550764" y="3685751"/>
                </a:cubicBezTo>
                <a:cubicBezTo>
                  <a:pt x="530409" y="3684791"/>
                  <a:pt x="510628" y="3674418"/>
                  <a:pt x="497762" y="3670578"/>
                </a:cubicBezTo>
                <a:cubicBezTo>
                  <a:pt x="460700" y="3685751"/>
                  <a:pt x="429589" y="3700345"/>
                  <a:pt x="397134" y="3711290"/>
                </a:cubicBezTo>
                <a:cubicBezTo>
                  <a:pt x="368521" y="3721084"/>
                  <a:pt x="338562" y="3727230"/>
                  <a:pt x="309178" y="3734335"/>
                </a:cubicBezTo>
                <a:cubicBezTo>
                  <a:pt x="298424" y="3737025"/>
                  <a:pt x="287479" y="3738561"/>
                  <a:pt x="276533" y="3739905"/>
                </a:cubicBezTo>
                <a:cubicBezTo>
                  <a:pt x="242352" y="3744129"/>
                  <a:pt x="206632" y="3733953"/>
                  <a:pt x="173219" y="3750083"/>
                </a:cubicBezTo>
                <a:cubicBezTo>
                  <a:pt x="155742" y="3758534"/>
                  <a:pt x="138458" y="3768710"/>
                  <a:pt x="120023" y="3773128"/>
                </a:cubicBezTo>
                <a:cubicBezTo>
                  <a:pt x="100244" y="3777928"/>
                  <a:pt x="80895" y="3785419"/>
                  <a:pt x="61139" y="3790771"/>
                </a:cubicBezTo>
                <a:lnTo>
                  <a:pt x="0" y="3795581"/>
                </a:lnTo>
                <a:lnTo>
                  <a:pt x="0" y="3082393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027D562-8F7E-478A-942E-D959A950C5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" y="965747"/>
            <a:ext cx="12191524" cy="2821422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8A28C56-2619-47F0-B448-9D145309B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" y="965747"/>
            <a:ext cx="12191524" cy="2821422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618D4D8-7B51-AFB5-C31A-9B0ABCD83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4351322"/>
            <a:ext cx="4781550" cy="17446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 err="1"/>
              <a:t>Начало</a:t>
            </a:r>
            <a:r>
              <a:rPr lang="en-US" b="1" dirty="0"/>
              <a:t> </a:t>
            </a:r>
            <a:r>
              <a:rPr lang="en-US" b="1" dirty="0" err="1"/>
              <a:t>холодной</a:t>
            </a:r>
            <a:r>
              <a:rPr lang="en-US" b="1" dirty="0"/>
              <a:t> </a:t>
            </a:r>
            <a:r>
              <a:rPr lang="en-US" b="1" dirty="0" err="1"/>
              <a:t>войны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669652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шляпа, мужчина, человек, стена&#10;&#10;Автоматически созданное описание">
            <a:extLst>
              <a:ext uri="{FF2B5EF4-FFF2-40B4-BE49-F238E27FC236}">
                <a16:creationId xmlns:a16="http://schemas.microsoft.com/office/drawing/2014/main" id="{C92F8B28-2400-6388-4609-5F558E668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15728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4CC899E3-B4B5-2813-B7C7-9F28F102F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69280"/>
            <a:ext cx="5334000" cy="3535018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z="7200" dirty="0">
                <a:solidFill>
                  <a:srgbClr val="FFFFFF"/>
                </a:solidFill>
              </a:rPr>
              <a:t>"</a:t>
            </a:r>
            <a:r>
              <a:rPr lang="en-US" sz="7200" dirty="0" err="1">
                <a:solidFill>
                  <a:srgbClr val="FFFFFF"/>
                </a:solidFill>
              </a:rPr>
              <a:t>Длинная</a:t>
            </a:r>
            <a:r>
              <a:rPr lang="en-US" sz="7200" dirty="0">
                <a:solidFill>
                  <a:srgbClr val="FFFFFF"/>
                </a:solidFill>
              </a:rPr>
              <a:t> </a:t>
            </a:r>
            <a:r>
              <a:rPr lang="en-US" sz="7200" dirty="0" err="1">
                <a:solidFill>
                  <a:srgbClr val="FFFFFF"/>
                </a:solidFill>
              </a:rPr>
              <a:t>телеграмма</a:t>
            </a:r>
            <a:r>
              <a:rPr lang="en-US" sz="7200" dirty="0">
                <a:solidFill>
                  <a:srgbClr val="FFFFFF"/>
                </a:solidFill>
              </a:rPr>
              <a:t>" </a:t>
            </a:r>
            <a:r>
              <a:rPr lang="en-US" sz="7200" dirty="0" err="1">
                <a:solidFill>
                  <a:srgbClr val="FFFFFF"/>
                </a:solidFill>
              </a:rPr>
              <a:t>Кеннана</a:t>
            </a:r>
            <a:endParaRPr lang="en-US" sz="7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91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внутренний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540A0D4F-33D5-8484-0585-43D9E1163A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627" r="6876" b="-1"/>
          <a:stretch/>
        </p:blipFill>
        <p:spPr>
          <a:xfrm>
            <a:off x="762000" y="962034"/>
            <a:ext cx="4670612" cy="4024291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FF9F16-EA10-3078-7F03-848284926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452" y="790900"/>
            <a:ext cx="5289177" cy="2727367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5600"/>
              <a:t>1946-1953: начало противостояния</a:t>
            </a:r>
          </a:p>
        </p:txBody>
      </p:sp>
    </p:spTree>
    <p:extLst>
      <p:ext uri="{BB962C8B-B14F-4D97-AF65-F5344CB8AC3E}">
        <p14:creationId xmlns:p14="http://schemas.microsoft.com/office/powerpoint/2010/main" val="33106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6A6165-39DE-AEE1-0921-962546A6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3810001" cy="2025649"/>
          </a:xfrm>
        </p:spPr>
        <p:txBody>
          <a:bodyPr anchor="b">
            <a:normAutofit/>
          </a:bodyPr>
          <a:lstStyle/>
          <a:p>
            <a:r>
              <a:rPr lang="ru-RU" dirty="0"/>
              <a:t>1953-1962 : оттепель</a:t>
            </a:r>
          </a:p>
        </p:txBody>
      </p:sp>
      <p:pic>
        <p:nvPicPr>
          <p:cNvPr id="4" name="Рисунок 4" descr="Изображение выглядит как текст, книга&#10;&#10;Автоматически созданное описание">
            <a:extLst>
              <a:ext uri="{FF2B5EF4-FFF2-40B4-BE49-F238E27FC236}">
                <a16:creationId xmlns:a16="http://schemas.microsoft.com/office/drawing/2014/main" id="{3B4B110E-B897-5401-DD25-3EA5A44057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23" b="1"/>
          <a:stretch/>
        </p:blipFill>
        <p:spPr>
          <a:xfrm>
            <a:off x="5334000" y="1714503"/>
            <a:ext cx="6096000" cy="342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19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0F2B3-36A6-7960-9FD7-3DBA711D2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656" y="2497931"/>
            <a:ext cx="4400549" cy="1857375"/>
          </a:xfrm>
        </p:spPr>
        <p:txBody>
          <a:bodyPr anchor="b">
            <a:normAutofit/>
          </a:bodyPr>
          <a:lstStyle/>
          <a:p>
            <a:r>
              <a:rPr lang="ru-RU" dirty="0"/>
              <a:t>1962-1979 : "Разрядка"</a:t>
            </a:r>
          </a:p>
        </p:txBody>
      </p:sp>
      <p:pic>
        <p:nvPicPr>
          <p:cNvPr id="4" name="Рисунок 4" descr="Изображение выглядит как человек, стол, занавеска, сидит&#10;&#10;Автоматически созданное описание">
            <a:extLst>
              <a:ext uri="{FF2B5EF4-FFF2-40B4-BE49-F238E27FC236}">
                <a16:creationId xmlns:a16="http://schemas.microsoft.com/office/drawing/2014/main" id="{873A6E6E-4FDB-7781-AAA7-05FF216C8C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78" r="11717" b="2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524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437867-78A2-FB95-B4CF-FF8506C66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762001"/>
            <a:ext cx="5334000" cy="2747962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5600"/>
              <a:t>1979-1987: новый виток противостояния</a:t>
            </a:r>
          </a:p>
        </p:txBody>
      </p:sp>
      <p:pic>
        <p:nvPicPr>
          <p:cNvPr id="4" name="Рисунок 4" descr="Изображение выглядит как человек, мужчина, внутренний, занавеска&#10;&#10;Автоматически созданное описание">
            <a:extLst>
              <a:ext uri="{FF2B5EF4-FFF2-40B4-BE49-F238E27FC236}">
                <a16:creationId xmlns:a16="http://schemas.microsoft.com/office/drawing/2014/main" id="{A45359C6-DDE2-E173-0601-D5CF7234A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1868805"/>
            <a:ext cx="4572000" cy="312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337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FCE615-B884-753E-6DDC-5E93F91C3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62039"/>
            <a:ext cx="2952750" cy="2817438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3800"/>
              <a:t>Завершение холодной войны</a:t>
            </a:r>
          </a:p>
        </p:txBody>
      </p:sp>
      <p:pic>
        <p:nvPicPr>
          <p:cNvPr id="4" name="Рисунок 4" descr="Изображение выглядит как человек, внешний, небо, толпа&#10;&#10;Автоматически созданное описание">
            <a:extLst>
              <a:ext uri="{FF2B5EF4-FFF2-40B4-BE49-F238E27FC236}">
                <a16:creationId xmlns:a16="http://schemas.microsoft.com/office/drawing/2014/main" id="{B6E236C0-BA38-126A-BE4B-20AF654D6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42" r="25921"/>
          <a:stretch/>
        </p:blipFill>
        <p:spPr>
          <a:xfrm>
            <a:off x="4232496" y="10"/>
            <a:ext cx="7959505" cy="6857992"/>
          </a:xfrm>
          <a:custGeom>
            <a:avLst/>
            <a:gdLst/>
            <a:ahLst/>
            <a:cxnLst/>
            <a:rect l="l" t="t" r="r" b="b"/>
            <a:pathLst>
              <a:path w="7959505" h="6858002">
                <a:moveTo>
                  <a:pt x="311551" y="6702976"/>
                </a:moveTo>
                <a:lnTo>
                  <a:pt x="297715" y="6742552"/>
                </a:lnTo>
                <a:cubicBezTo>
                  <a:pt x="283999" y="6764841"/>
                  <a:pt x="278713" y="6788417"/>
                  <a:pt x="278237" y="6812063"/>
                </a:cubicBezTo>
                <a:lnTo>
                  <a:pt x="278237" y="6812064"/>
                </a:lnTo>
                <a:lnTo>
                  <a:pt x="283011" y="6776800"/>
                </a:lnTo>
                <a:cubicBezTo>
                  <a:pt x="286107" y="6765164"/>
                  <a:pt x="290857" y="6753698"/>
                  <a:pt x="297715" y="6742553"/>
                </a:cubicBezTo>
                <a:cubicBezTo>
                  <a:pt x="306003" y="6729219"/>
                  <a:pt x="311147" y="6716169"/>
                  <a:pt x="311551" y="6702977"/>
                </a:cubicBezTo>
                <a:close/>
                <a:moveTo>
                  <a:pt x="328959" y="6564620"/>
                </a:moveTo>
                <a:lnTo>
                  <a:pt x="306480" y="6588625"/>
                </a:lnTo>
                <a:cubicBezTo>
                  <a:pt x="298003" y="6597578"/>
                  <a:pt x="291954" y="6611342"/>
                  <a:pt x="289858" y="6625224"/>
                </a:cubicBezTo>
                <a:lnTo>
                  <a:pt x="289858" y="6625225"/>
                </a:lnTo>
                <a:lnTo>
                  <a:pt x="289870" y="6645552"/>
                </a:lnTo>
                <a:lnTo>
                  <a:pt x="296953" y="6662541"/>
                </a:lnTo>
                <a:lnTo>
                  <a:pt x="296953" y="6662542"/>
                </a:lnTo>
                <a:lnTo>
                  <a:pt x="308405" y="6683027"/>
                </a:lnTo>
                <a:cubicBezTo>
                  <a:pt x="306038" y="6676305"/>
                  <a:pt x="302287" y="6669495"/>
                  <a:pt x="296953" y="6662541"/>
                </a:cubicBezTo>
                <a:lnTo>
                  <a:pt x="289858" y="6625225"/>
                </a:lnTo>
                <a:lnTo>
                  <a:pt x="306480" y="6588626"/>
                </a:lnTo>
                <a:cubicBezTo>
                  <a:pt x="312576" y="6582147"/>
                  <a:pt x="318672" y="6575479"/>
                  <a:pt x="328959" y="6564621"/>
                </a:cubicBezTo>
                <a:close/>
                <a:moveTo>
                  <a:pt x="248638" y="6438981"/>
                </a:moveTo>
                <a:cubicBezTo>
                  <a:pt x="258140" y="6444077"/>
                  <a:pt x="265617" y="6451650"/>
                  <a:pt x="268569" y="6463841"/>
                </a:cubicBezTo>
                <a:lnTo>
                  <a:pt x="268572" y="6463849"/>
                </a:lnTo>
                <a:lnTo>
                  <a:pt x="279556" y="6508052"/>
                </a:lnTo>
                <a:lnTo>
                  <a:pt x="282367" y="6513012"/>
                </a:lnTo>
                <a:lnTo>
                  <a:pt x="284834" y="6521804"/>
                </a:lnTo>
                <a:lnTo>
                  <a:pt x="301172" y="6546195"/>
                </a:lnTo>
                <a:lnTo>
                  <a:pt x="301172" y="6546194"/>
                </a:lnTo>
                <a:lnTo>
                  <a:pt x="282367" y="6513012"/>
                </a:lnTo>
                <a:lnTo>
                  <a:pt x="268572" y="6463849"/>
                </a:lnTo>
                <a:lnTo>
                  <a:pt x="268569" y="6463840"/>
                </a:lnTo>
                <a:close/>
                <a:moveTo>
                  <a:pt x="166047" y="6392243"/>
                </a:moveTo>
                <a:lnTo>
                  <a:pt x="173364" y="6407333"/>
                </a:lnTo>
                <a:lnTo>
                  <a:pt x="173364" y="6407332"/>
                </a:lnTo>
                <a:close/>
                <a:moveTo>
                  <a:pt x="401733" y="4221391"/>
                </a:moveTo>
                <a:lnTo>
                  <a:pt x="396017" y="4253014"/>
                </a:lnTo>
                <a:cubicBezTo>
                  <a:pt x="383824" y="4277401"/>
                  <a:pt x="368204" y="4300070"/>
                  <a:pt x="356201" y="4324645"/>
                </a:cubicBezTo>
                <a:cubicBezTo>
                  <a:pt x="350487" y="4336457"/>
                  <a:pt x="347439" y="4350554"/>
                  <a:pt x="347247" y="4363890"/>
                </a:cubicBezTo>
                <a:lnTo>
                  <a:pt x="347247" y="4363891"/>
                </a:lnTo>
                <a:cubicBezTo>
                  <a:pt x="346295" y="4403326"/>
                  <a:pt x="346295" y="4442762"/>
                  <a:pt x="348009" y="4482005"/>
                </a:cubicBezTo>
                <a:cubicBezTo>
                  <a:pt x="350677" y="4546777"/>
                  <a:pt x="351249" y="4612501"/>
                  <a:pt x="408019" y="4659175"/>
                </a:cubicBezTo>
                <a:cubicBezTo>
                  <a:pt x="412591" y="4662987"/>
                  <a:pt x="415259" y="4671177"/>
                  <a:pt x="416021" y="4677656"/>
                </a:cubicBezTo>
                <a:cubicBezTo>
                  <a:pt x="419640" y="4707565"/>
                  <a:pt x="420022" y="4738236"/>
                  <a:pt x="425928" y="4767765"/>
                </a:cubicBezTo>
                <a:lnTo>
                  <a:pt x="427237" y="4800483"/>
                </a:lnTo>
                <a:lnTo>
                  <a:pt x="412401" y="4828916"/>
                </a:lnTo>
                <a:cubicBezTo>
                  <a:pt x="404114" y="4837703"/>
                  <a:pt x="397113" y="4847214"/>
                  <a:pt x="391971" y="4857317"/>
                </a:cubicBezTo>
                <a:lnTo>
                  <a:pt x="390221" y="4863342"/>
                </a:lnTo>
                <a:lnTo>
                  <a:pt x="387469" y="4867614"/>
                </a:lnTo>
                <a:lnTo>
                  <a:pt x="382691" y="4889275"/>
                </a:lnTo>
                <a:lnTo>
                  <a:pt x="382691" y="4889276"/>
                </a:lnTo>
                <a:cubicBezTo>
                  <a:pt x="382122" y="4896714"/>
                  <a:pt x="382634" y="4904358"/>
                  <a:pt x="384396" y="4912169"/>
                </a:cubicBezTo>
                <a:lnTo>
                  <a:pt x="385799" y="4933805"/>
                </a:lnTo>
                <a:lnTo>
                  <a:pt x="378247" y="4957453"/>
                </a:lnTo>
                <a:lnTo>
                  <a:pt x="360964" y="4987037"/>
                </a:lnTo>
                <a:cubicBezTo>
                  <a:pt x="349725" y="5003801"/>
                  <a:pt x="335627" y="5022852"/>
                  <a:pt x="334485" y="5041521"/>
                </a:cubicBezTo>
                <a:cubicBezTo>
                  <a:pt x="333556" y="5057381"/>
                  <a:pt x="327457" y="5072411"/>
                  <a:pt x="321371" y="5087423"/>
                </a:cubicBezTo>
                <a:lnTo>
                  <a:pt x="321364" y="5087450"/>
                </a:lnTo>
                <a:lnTo>
                  <a:pt x="315482" y="5102461"/>
                </a:lnTo>
                <a:lnTo>
                  <a:pt x="308338" y="5133220"/>
                </a:lnTo>
                <a:lnTo>
                  <a:pt x="308337" y="5133224"/>
                </a:lnTo>
                <a:lnTo>
                  <a:pt x="308337" y="5133225"/>
                </a:lnTo>
                <a:lnTo>
                  <a:pt x="315052" y="5166114"/>
                </a:lnTo>
                <a:lnTo>
                  <a:pt x="314362" y="5172090"/>
                </a:lnTo>
                <a:cubicBezTo>
                  <a:pt x="313481" y="5174400"/>
                  <a:pt x="312290" y="5176876"/>
                  <a:pt x="311814" y="5179067"/>
                </a:cubicBezTo>
                <a:lnTo>
                  <a:pt x="311814" y="5179068"/>
                </a:lnTo>
                <a:cubicBezTo>
                  <a:pt x="304574" y="5214122"/>
                  <a:pt x="311624" y="5247079"/>
                  <a:pt x="335437" y="5272797"/>
                </a:cubicBezTo>
                <a:lnTo>
                  <a:pt x="335441" y="5272804"/>
                </a:lnTo>
                <a:lnTo>
                  <a:pt x="356854" y="5308181"/>
                </a:lnTo>
                <a:lnTo>
                  <a:pt x="359935" y="5317389"/>
                </a:lnTo>
                <a:lnTo>
                  <a:pt x="364317" y="5355014"/>
                </a:lnTo>
                <a:lnTo>
                  <a:pt x="359440" y="5385384"/>
                </a:lnTo>
                <a:cubicBezTo>
                  <a:pt x="356201" y="5398721"/>
                  <a:pt x="353915" y="5412057"/>
                  <a:pt x="351249" y="5425582"/>
                </a:cubicBezTo>
                <a:cubicBezTo>
                  <a:pt x="347439" y="5443870"/>
                  <a:pt x="343437" y="5462351"/>
                  <a:pt x="339627" y="5480637"/>
                </a:cubicBezTo>
                <a:cubicBezTo>
                  <a:pt x="337722" y="5489497"/>
                  <a:pt x="335151" y="5498832"/>
                  <a:pt x="335103" y="5507667"/>
                </a:cubicBezTo>
                <a:lnTo>
                  <a:pt x="335103" y="5507668"/>
                </a:lnTo>
                <a:lnTo>
                  <a:pt x="337324" y="5520422"/>
                </a:lnTo>
                <a:lnTo>
                  <a:pt x="345722" y="5531692"/>
                </a:lnTo>
                <a:lnTo>
                  <a:pt x="345723" y="5531694"/>
                </a:lnTo>
                <a:lnTo>
                  <a:pt x="355869" y="5547578"/>
                </a:lnTo>
                <a:lnTo>
                  <a:pt x="346295" y="5562746"/>
                </a:lnTo>
                <a:cubicBezTo>
                  <a:pt x="303622" y="5600467"/>
                  <a:pt x="276951" y="5646189"/>
                  <a:pt x="275047" y="5704483"/>
                </a:cubicBezTo>
                <a:cubicBezTo>
                  <a:pt x="274665" y="5716485"/>
                  <a:pt x="271999" y="5728678"/>
                  <a:pt x="269141" y="5740488"/>
                </a:cubicBezTo>
                <a:cubicBezTo>
                  <a:pt x="267426" y="5747728"/>
                  <a:pt x="265520" y="5756493"/>
                  <a:pt x="260376" y="5760873"/>
                </a:cubicBezTo>
                <a:cubicBezTo>
                  <a:pt x="221133" y="5794974"/>
                  <a:pt x="193890" y="5837457"/>
                  <a:pt x="171981" y="5883751"/>
                </a:cubicBezTo>
                <a:lnTo>
                  <a:pt x="171979" y="5883756"/>
                </a:lnTo>
                <a:lnTo>
                  <a:pt x="160957" y="5909351"/>
                </a:lnTo>
                <a:lnTo>
                  <a:pt x="154076" y="5935946"/>
                </a:lnTo>
                <a:lnTo>
                  <a:pt x="154075" y="5935949"/>
                </a:lnTo>
                <a:lnTo>
                  <a:pt x="154075" y="5935950"/>
                </a:lnTo>
                <a:cubicBezTo>
                  <a:pt x="151789" y="5954618"/>
                  <a:pt x="155599" y="5974241"/>
                  <a:pt x="157695" y="5993292"/>
                </a:cubicBezTo>
                <a:cubicBezTo>
                  <a:pt x="158837" y="6004532"/>
                  <a:pt x="158647" y="6017486"/>
                  <a:pt x="164171" y="6026441"/>
                </a:cubicBezTo>
                <a:cubicBezTo>
                  <a:pt x="181508" y="6054826"/>
                  <a:pt x="200176" y="6082259"/>
                  <a:pt x="220371" y="6108739"/>
                </a:cubicBezTo>
                <a:lnTo>
                  <a:pt x="234064" y="6133315"/>
                </a:lnTo>
                <a:lnTo>
                  <a:pt x="230364" y="6143190"/>
                </a:lnTo>
                <a:cubicBezTo>
                  <a:pt x="227813" y="6146732"/>
                  <a:pt x="223895" y="6150697"/>
                  <a:pt x="218465" y="6155602"/>
                </a:cubicBezTo>
                <a:cubicBezTo>
                  <a:pt x="196176" y="6175797"/>
                  <a:pt x="184556" y="6200944"/>
                  <a:pt x="179794" y="6228756"/>
                </a:cubicBezTo>
                <a:cubicBezTo>
                  <a:pt x="172363" y="6272764"/>
                  <a:pt x="166077" y="6317151"/>
                  <a:pt x="162457" y="6361539"/>
                </a:cubicBezTo>
                <a:lnTo>
                  <a:pt x="162457" y="6361540"/>
                </a:lnTo>
                <a:lnTo>
                  <a:pt x="179794" y="6228757"/>
                </a:lnTo>
                <a:cubicBezTo>
                  <a:pt x="184556" y="6200945"/>
                  <a:pt x="196176" y="6175798"/>
                  <a:pt x="218465" y="6155603"/>
                </a:cubicBezTo>
                <a:cubicBezTo>
                  <a:pt x="229325" y="6145793"/>
                  <a:pt x="234135" y="6139745"/>
                  <a:pt x="234064" y="6133315"/>
                </a:cubicBezTo>
                <a:lnTo>
                  <a:pt x="234064" y="6133314"/>
                </a:lnTo>
                <a:cubicBezTo>
                  <a:pt x="233993" y="6126884"/>
                  <a:pt x="229039" y="6120074"/>
                  <a:pt x="220371" y="6108738"/>
                </a:cubicBezTo>
                <a:cubicBezTo>
                  <a:pt x="200176" y="6082258"/>
                  <a:pt x="181508" y="6054825"/>
                  <a:pt x="164171" y="6026440"/>
                </a:cubicBezTo>
                <a:cubicBezTo>
                  <a:pt x="158647" y="6017485"/>
                  <a:pt x="158837" y="6004531"/>
                  <a:pt x="157695" y="5993291"/>
                </a:cubicBezTo>
                <a:cubicBezTo>
                  <a:pt x="156647" y="5983766"/>
                  <a:pt x="155171" y="5974097"/>
                  <a:pt x="154242" y="5964477"/>
                </a:cubicBezTo>
                <a:lnTo>
                  <a:pt x="154075" y="5935950"/>
                </a:lnTo>
                <a:lnTo>
                  <a:pt x="154076" y="5935946"/>
                </a:lnTo>
                <a:lnTo>
                  <a:pt x="171979" y="5883756"/>
                </a:lnTo>
                <a:lnTo>
                  <a:pt x="171981" y="5883752"/>
                </a:lnTo>
                <a:cubicBezTo>
                  <a:pt x="193890" y="5837458"/>
                  <a:pt x="221133" y="5794975"/>
                  <a:pt x="260376" y="5760874"/>
                </a:cubicBezTo>
                <a:cubicBezTo>
                  <a:pt x="265520" y="5756494"/>
                  <a:pt x="267426" y="5747729"/>
                  <a:pt x="269141" y="5740489"/>
                </a:cubicBezTo>
                <a:cubicBezTo>
                  <a:pt x="271999" y="5728679"/>
                  <a:pt x="274665" y="5716486"/>
                  <a:pt x="275047" y="5704484"/>
                </a:cubicBezTo>
                <a:cubicBezTo>
                  <a:pt x="276951" y="5646190"/>
                  <a:pt x="303622" y="5600468"/>
                  <a:pt x="346295" y="5562747"/>
                </a:cubicBezTo>
                <a:cubicBezTo>
                  <a:pt x="352392" y="5557318"/>
                  <a:pt x="355774" y="5552508"/>
                  <a:pt x="355869" y="5547579"/>
                </a:cubicBezTo>
                <a:lnTo>
                  <a:pt x="355869" y="5547578"/>
                </a:lnTo>
                <a:cubicBezTo>
                  <a:pt x="355964" y="5542649"/>
                  <a:pt x="352773" y="5537600"/>
                  <a:pt x="345723" y="5531693"/>
                </a:cubicBezTo>
                <a:lnTo>
                  <a:pt x="345722" y="5531692"/>
                </a:lnTo>
                <a:lnTo>
                  <a:pt x="335103" y="5507668"/>
                </a:lnTo>
                <a:lnTo>
                  <a:pt x="339627" y="5480638"/>
                </a:lnTo>
                <a:cubicBezTo>
                  <a:pt x="343437" y="5462352"/>
                  <a:pt x="347439" y="5443871"/>
                  <a:pt x="351249" y="5425583"/>
                </a:cubicBezTo>
                <a:cubicBezTo>
                  <a:pt x="353915" y="5412058"/>
                  <a:pt x="356201" y="5398722"/>
                  <a:pt x="359440" y="5385385"/>
                </a:cubicBezTo>
                <a:cubicBezTo>
                  <a:pt x="361965" y="5375003"/>
                  <a:pt x="363668" y="5364883"/>
                  <a:pt x="364317" y="5355015"/>
                </a:cubicBezTo>
                <a:lnTo>
                  <a:pt x="364317" y="5355014"/>
                </a:lnTo>
                <a:lnTo>
                  <a:pt x="362870" y="5326163"/>
                </a:lnTo>
                <a:lnTo>
                  <a:pt x="359935" y="5317389"/>
                </a:lnTo>
                <a:lnTo>
                  <a:pt x="359341" y="5312288"/>
                </a:lnTo>
                <a:lnTo>
                  <a:pt x="356854" y="5308181"/>
                </a:lnTo>
                <a:lnTo>
                  <a:pt x="353708" y="5298775"/>
                </a:lnTo>
                <a:lnTo>
                  <a:pt x="335441" y="5272804"/>
                </a:lnTo>
                <a:lnTo>
                  <a:pt x="335437" y="5272796"/>
                </a:lnTo>
                <a:cubicBezTo>
                  <a:pt x="323531" y="5259937"/>
                  <a:pt x="315815" y="5245269"/>
                  <a:pt x="311981" y="5229433"/>
                </a:cubicBezTo>
                <a:lnTo>
                  <a:pt x="311814" y="5179068"/>
                </a:lnTo>
                <a:lnTo>
                  <a:pt x="314362" y="5172091"/>
                </a:lnTo>
                <a:cubicBezTo>
                  <a:pt x="315243" y="5169781"/>
                  <a:pt x="315814" y="5167638"/>
                  <a:pt x="315052" y="5166114"/>
                </a:cubicBezTo>
                <a:lnTo>
                  <a:pt x="315052" y="5166113"/>
                </a:lnTo>
                <a:lnTo>
                  <a:pt x="308337" y="5133225"/>
                </a:lnTo>
                <a:lnTo>
                  <a:pt x="308338" y="5133220"/>
                </a:lnTo>
                <a:lnTo>
                  <a:pt x="321364" y="5087450"/>
                </a:lnTo>
                <a:lnTo>
                  <a:pt x="327270" y="5072376"/>
                </a:lnTo>
                <a:cubicBezTo>
                  <a:pt x="330949" y="5062300"/>
                  <a:pt x="333866" y="5052096"/>
                  <a:pt x="334485" y="5041522"/>
                </a:cubicBezTo>
                <a:cubicBezTo>
                  <a:pt x="335627" y="5022853"/>
                  <a:pt x="349725" y="5003802"/>
                  <a:pt x="360964" y="4987038"/>
                </a:cubicBezTo>
                <a:cubicBezTo>
                  <a:pt x="366751" y="4978393"/>
                  <a:pt x="372457" y="4970097"/>
                  <a:pt x="376968" y="4961456"/>
                </a:cubicBezTo>
                <a:lnTo>
                  <a:pt x="378247" y="4957453"/>
                </a:lnTo>
                <a:lnTo>
                  <a:pt x="381039" y="4952673"/>
                </a:lnTo>
                <a:lnTo>
                  <a:pt x="385799" y="4933805"/>
                </a:lnTo>
                <a:cubicBezTo>
                  <a:pt x="386468" y="4927122"/>
                  <a:pt x="386111" y="4919979"/>
                  <a:pt x="384396" y="4912168"/>
                </a:cubicBezTo>
                <a:lnTo>
                  <a:pt x="382691" y="4889275"/>
                </a:lnTo>
                <a:lnTo>
                  <a:pt x="390221" y="4863342"/>
                </a:lnTo>
                <a:lnTo>
                  <a:pt x="412401" y="4828917"/>
                </a:lnTo>
                <a:cubicBezTo>
                  <a:pt x="420784" y="4819964"/>
                  <a:pt x="425356" y="4810581"/>
                  <a:pt x="427237" y="4800484"/>
                </a:cubicBezTo>
                <a:lnTo>
                  <a:pt x="427237" y="4800483"/>
                </a:lnTo>
                <a:cubicBezTo>
                  <a:pt x="429119" y="4790386"/>
                  <a:pt x="428309" y="4779575"/>
                  <a:pt x="425928" y="4767764"/>
                </a:cubicBezTo>
                <a:cubicBezTo>
                  <a:pt x="420022" y="4738235"/>
                  <a:pt x="419640" y="4707564"/>
                  <a:pt x="416021" y="4677655"/>
                </a:cubicBezTo>
                <a:cubicBezTo>
                  <a:pt x="415259" y="4671176"/>
                  <a:pt x="412591" y="4662986"/>
                  <a:pt x="408019" y="4659174"/>
                </a:cubicBezTo>
                <a:cubicBezTo>
                  <a:pt x="351249" y="4612500"/>
                  <a:pt x="350677" y="4546776"/>
                  <a:pt x="348009" y="4482004"/>
                </a:cubicBezTo>
                <a:lnTo>
                  <a:pt x="347247" y="4363891"/>
                </a:lnTo>
                <a:lnTo>
                  <a:pt x="356201" y="4324646"/>
                </a:lnTo>
                <a:cubicBezTo>
                  <a:pt x="368204" y="4300071"/>
                  <a:pt x="383824" y="4277402"/>
                  <a:pt x="396017" y="4253015"/>
                </a:cubicBezTo>
                <a:cubicBezTo>
                  <a:pt x="400781" y="4243873"/>
                  <a:pt x="400971" y="4232061"/>
                  <a:pt x="401733" y="4221392"/>
                </a:cubicBezTo>
                <a:close/>
                <a:moveTo>
                  <a:pt x="405543" y="4165383"/>
                </a:moveTo>
                <a:cubicBezTo>
                  <a:pt x="402114" y="4173480"/>
                  <a:pt x="401543" y="4182767"/>
                  <a:pt x="401638" y="4192387"/>
                </a:cubicBezTo>
                <a:lnTo>
                  <a:pt x="401638" y="4192388"/>
                </a:lnTo>
                <a:lnTo>
                  <a:pt x="405543" y="4165384"/>
                </a:lnTo>
                <a:close/>
                <a:moveTo>
                  <a:pt x="332842" y="2836172"/>
                </a:moveTo>
                <a:lnTo>
                  <a:pt x="332842" y="2836173"/>
                </a:lnTo>
                <a:cubicBezTo>
                  <a:pt x="336914" y="2839983"/>
                  <a:pt x="340200" y="2844317"/>
                  <a:pt x="341533" y="2848794"/>
                </a:cubicBezTo>
                <a:lnTo>
                  <a:pt x="358165" y="2903546"/>
                </a:lnTo>
                <a:lnTo>
                  <a:pt x="366071" y="2947859"/>
                </a:lnTo>
                <a:lnTo>
                  <a:pt x="366072" y="2947863"/>
                </a:lnTo>
                <a:lnTo>
                  <a:pt x="362488" y="2982148"/>
                </a:lnTo>
                <a:cubicBezTo>
                  <a:pt x="354392" y="3014153"/>
                  <a:pt x="350582" y="3045777"/>
                  <a:pt x="350796" y="3077401"/>
                </a:cubicBezTo>
                <a:lnTo>
                  <a:pt x="350796" y="3077402"/>
                </a:lnTo>
                <a:cubicBezTo>
                  <a:pt x="351010" y="3109026"/>
                  <a:pt x="355249" y="3140650"/>
                  <a:pt x="363250" y="3172655"/>
                </a:cubicBezTo>
                <a:cubicBezTo>
                  <a:pt x="389159" y="3276481"/>
                  <a:pt x="416591" y="3380306"/>
                  <a:pt x="410877" y="3489468"/>
                </a:cubicBezTo>
                <a:cubicBezTo>
                  <a:pt x="409925" y="3507564"/>
                  <a:pt x="421546" y="3529091"/>
                  <a:pt x="432976" y="3544714"/>
                </a:cubicBezTo>
                <a:cubicBezTo>
                  <a:pt x="438406" y="3552191"/>
                  <a:pt x="442585" y="3557716"/>
                  <a:pt x="445520" y="3562321"/>
                </a:cubicBezTo>
                <a:lnTo>
                  <a:pt x="450598" y="3574408"/>
                </a:lnTo>
                <a:lnTo>
                  <a:pt x="448246" y="3587174"/>
                </a:lnTo>
                <a:cubicBezTo>
                  <a:pt x="446228" y="3592232"/>
                  <a:pt x="442978" y="3598435"/>
                  <a:pt x="438500" y="3606817"/>
                </a:cubicBezTo>
                <a:cubicBezTo>
                  <a:pt x="434118" y="3614819"/>
                  <a:pt x="431452" y="3624725"/>
                  <a:pt x="424974" y="3630632"/>
                </a:cubicBezTo>
                <a:cubicBezTo>
                  <a:pt x="408496" y="3645682"/>
                  <a:pt x="402257" y="3662494"/>
                  <a:pt x="400733" y="3680163"/>
                </a:cubicBezTo>
                <a:lnTo>
                  <a:pt x="400733" y="3680164"/>
                </a:lnTo>
                <a:lnTo>
                  <a:pt x="404781" y="3734838"/>
                </a:lnTo>
                <a:lnTo>
                  <a:pt x="404399" y="3754652"/>
                </a:lnTo>
                <a:cubicBezTo>
                  <a:pt x="398399" y="3767130"/>
                  <a:pt x="396447" y="3778655"/>
                  <a:pt x="398042" y="3789776"/>
                </a:cubicBezTo>
                <a:lnTo>
                  <a:pt x="398042" y="3789777"/>
                </a:lnTo>
                <a:cubicBezTo>
                  <a:pt x="399638" y="3800897"/>
                  <a:pt x="404781" y="3811614"/>
                  <a:pt x="412973" y="3822473"/>
                </a:cubicBezTo>
                <a:lnTo>
                  <a:pt x="427308" y="3852620"/>
                </a:lnTo>
                <a:lnTo>
                  <a:pt x="426528" y="3868764"/>
                </a:lnTo>
                <a:cubicBezTo>
                  <a:pt x="425070" y="3874229"/>
                  <a:pt x="422307" y="3879766"/>
                  <a:pt x="417925" y="3885338"/>
                </a:cubicBezTo>
                <a:cubicBezTo>
                  <a:pt x="398494" y="3910104"/>
                  <a:pt x="388302" y="3935727"/>
                  <a:pt x="386040" y="3962159"/>
                </a:cubicBezTo>
                <a:lnTo>
                  <a:pt x="386040" y="3962160"/>
                </a:lnTo>
                <a:cubicBezTo>
                  <a:pt x="383778" y="3988593"/>
                  <a:pt x="389446" y="4015835"/>
                  <a:pt x="401733" y="4043840"/>
                </a:cubicBezTo>
                <a:lnTo>
                  <a:pt x="416855" y="4103826"/>
                </a:lnTo>
                <a:lnTo>
                  <a:pt x="405543" y="4165382"/>
                </a:lnTo>
                <a:lnTo>
                  <a:pt x="414887" y="4134256"/>
                </a:lnTo>
                <a:lnTo>
                  <a:pt x="416855" y="4103826"/>
                </a:lnTo>
                <a:lnTo>
                  <a:pt x="416855" y="4103825"/>
                </a:lnTo>
                <a:cubicBezTo>
                  <a:pt x="415879" y="4083702"/>
                  <a:pt x="410497" y="4063842"/>
                  <a:pt x="401733" y="4043839"/>
                </a:cubicBezTo>
                <a:cubicBezTo>
                  <a:pt x="395590" y="4029837"/>
                  <a:pt x="391101" y="4016025"/>
                  <a:pt x="388431" y="4002410"/>
                </a:cubicBezTo>
                <a:lnTo>
                  <a:pt x="386040" y="3962160"/>
                </a:lnTo>
                <a:lnTo>
                  <a:pt x="395544" y="3923125"/>
                </a:lnTo>
                <a:cubicBezTo>
                  <a:pt x="400804" y="3910319"/>
                  <a:pt x="408210" y="3897722"/>
                  <a:pt x="417925" y="3885339"/>
                </a:cubicBezTo>
                <a:cubicBezTo>
                  <a:pt x="426689" y="3874195"/>
                  <a:pt x="428975" y="3863193"/>
                  <a:pt x="427308" y="3852620"/>
                </a:cubicBezTo>
                <a:lnTo>
                  <a:pt x="427308" y="3852619"/>
                </a:lnTo>
                <a:cubicBezTo>
                  <a:pt x="425642" y="3842046"/>
                  <a:pt x="420022" y="3831902"/>
                  <a:pt x="412973" y="3822472"/>
                </a:cubicBezTo>
                <a:lnTo>
                  <a:pt x="398042" y="3789776"/>
                </a:lnTo>
                <a:lnTo>
                  <a:pt x="404399" y="3754653"/>
                </a:lnTo>
                <a:cubicBezTo>
                  <a:pt x="407067" y="3749126"/>
                  <a:pt x="405733" y="3741316"/>
                  <a:pt x="404781" y="3734838"/>
                </a:cubicBezTo>
                <a:lnTo>
                  <a:pt x="404781" y="3734837"/>
                </a:lnTo>
                <a:lnTo>
                  <a:pt x="400733" y="3680164"/>
                </a:lnTo>
                <a:lnTo>
                  <a:pt x="407246" y="3654416"/>
                </a:lnTo>
                <a:cubicBezTo>
                  <a:pt x="411056" y="3646123"/>
                  <a:pt x="416735" y="3638158"/>
                  <a:pt x="424974" y="3630633"/>
                </a:cubicBezTo>
                <a:cubicBezTo>
                  <a:pt x="431452" y="3624726"/>
                  <a:pt x="434118" y="3614820"/>
                  <a:pt x="438500" y="3606818"/>
                </a:cubicBezTo>
                <a:cubicBezTo>
                  <a:pt x="447455" y="3590054"/>
                  <a:pt x="451503" y="3582005"/>
                  <a:pt x="450598" y="3574409"/>
                </a:cubicBezTo>
                <a:lnTo>
                  <a:pt x="450598" y="3574408"/>
                </a:lnTo>
                <a:cubicBezTo>
                  <a:pt x="449693" y="3566811"/>
                  <a:pt x="443835" y="3559668"/>
                  <a:pt x="432976" y="3544713"/>
                </a:cubicBezTo>
                <a:cubicBezTo>
                  <a:pt x="421546" y="3529090"/>
                  <a:pt x="409925" y="3507563"/>
                  <a:pt x="410877" y="3489467"/>
                </a:cubicBezTo>
                <a:cubicBezTo>
                  <a:pt x="416591" y="3380305"/>
                  <a:pt x="389159" y="3276480"/>
                  <a:pt x="363250" y="3172654"/>
                </a:cubicBezTo>
                <a:lnTo>
                  <a:pt x="350796" y="3077402"/>
                </a:lnTo>
                <a:lnTo>
                  <a:pt x="362488" y="2982149"/>
                </a:lnTo>
                <a:cubicBezTo>
                  <a:pt x="365441" y="2970576"/>
                  <a:pt x="366442" y="2959157"/>
                  <a:pt x="366072" y="2947863"/>
                </a:cubicBezTo>
                <a:lnTo>
                  <a:pt x="366072" y="2947862"/>
                </a:lnTo>
                <a:lnTo>
                  <a:pt x="366071" y="2947859"/>
                </a:lnTo>
                <a:lnTo>
                  <a:pt x="361441" y="2914328"/>
                </a:lnTo>
                <a:lnTo>
                  <a:pt x="358165" y="2903546"/>
                </a:lnTo>
                <a:lnTo>
                  <a:pt x="357138" y="2897785"/>
                </a:lnTo>
                <a:cubicBezTo>
                  <a:pt x="352391" y="2881307"/>
                  <a:pt x="346533" y="2865010"/>
                  <a:pt x="341533" y="2848793"/>
                </a:cubicBezTo>
                <a:close/>
                <a:moveTo>
                  <a:pt x="296001" y="2745352"/>
                </a:moveTo>
                <a:lnTo>
                  <a:pt x="289670" y="2770758"/>
                </a:lnTo>
                <a:lnTo>
                  <a:pt x="290080" y="2778006"/>
                </a:lnTo>
                <a:lnTo>
                  <a:pt x="289301" y="2782305"/>
                </a:lnTo>
                <a:lnTo>
                  <a:pt x="290501" y="2785440"/>
                </a:lnTo>
                <a:lnTo>
                  <a:pt x="290929" y="2793023"/>
                </a:lnTo>
                <a:lnTo>
                  <a:pt x="300579" y="2811780"/>
                </a:lnTo>
                <a:lnTo>
                  <a:pt x="300582" y="2811787"/>
                </a:lnTo>
                <a:lnTo>
                  <a:pt x="300583" y="2811787"/>
                </a:lnTo>
                <a:lnTo>
                  <a:pt x="300579" y="2811780"/>
                </a:lnTo>
                <a:lnTo>
                  <a:pt x="290501" y="2785440"/>
                </a:lnTo>
                <a:lnTo>
                  <a:pt x="290080" y="2778006"/>
                </a:lnTo>
                <a:close/>
                <a:moveTo>
                  <a:pt x="413278" y="2445328"/>
                </a:moveTo>
                <a:lnTo>
                  <a:pt x="409472" y="2463017"/>
                </a:lnTo>
                <a:lnTo>
                  <a:pt x="409472" y="2463018"/>
                </a:lnTo>
                <a:lnTo>
                  <a:pt x="411535" y="2490551"/>
                </a:lnTo>
                <a:lnTo>
                  <a:pt x="418114" y="2518262"/>
                </a:lnTo>
                <a:lnTo>
                  <a:pt x="418115" y="2518265"/>
                </a:lnTo>
                <a:lnTo>
                  <a:pt x="421759" y="2545007"/>
                </a:lnTo>
                <a:lnTo>
                  <a:pt x="417545" y="2571034"/>
                </a:lnTo>
                <a:cubicBezTo>
                  <a:pt x="405543" y="2612945"/>
                  <a:pt x="372966" y="2640950"/>
                  <a:pt x="344391" y="2668001"/>
                </a:cubicBezTo>
                <a:cubicBezTo>
                  <a:pt x="320006" y="2691054"/>
                  <a:pt x="306290" y="2716963"/>
                  <a:pt x="296001" y="2745348"/>
                </a:cubicBezTo>
                <a:lnTo>
                  <a:pt x="296001" y="2745349"/>
                </a:lnTo>
                <a:cubicBezTo>
                  <a:pt x="306290" y="2716964"/>
                  <a:pt x="320006" y="2691055"/>
                  <a:pt x="344391" y="2668002"/>
                </a:cubicBezTo>
                <a:cubicBezTo>
                  <a:pt x="372966" y="2640951"/>
                  <a:pt x="405543" y="2612946"/>
                  <a:pt x="417545" y="2571035"/>
                </a:cubicBezTo>
                <a:cubicBezTo>
                  <a:pt x="420117" y="2561986"/>
                  <a:pt x="421593" y="2553556"/>
                  <a:pt x="421760" y="2545007"/>
                </a:cubicBezTo>
                <a:lnTo>
                  <a:pt x="421759" y="2545007"/>
                </a:lnTo>
                <a:lnTo>
                  <a:pt x="421760" y="2545006"/>
                </a:lnTo>
                <a:cubicBezTo>
                  <a:pt x="421926" y="2536457"/>
                  <a:pt x="420783" y="2527790"/>
                  <a:pt x="418115" y="2518264"/>
                </a:cubicBezTo>
                <a:lnTo>
                  <a:pt x="418114" y="2518262"/>
                </a:lnTo>
                <a:lnTo>
                  <a:pt x="409472" y="2463018"/>
                </a:lnTo>
                <a:close/>
                <a:moveTo>
                  <a:pt x="817328" y="1508458"/>
                </a:moveTo>
                <a:lnTo>
                  <a:pt x="845421" y="1596213"/>
                </a:lnTo>
                <a:cubicBezTo>
                  <a:pt x="847898" y="1604978"/>
                  <a:pt x="846373" y="1615836"/>
                  <a:pt x="843517" y="1624980"/>
                </a:cubicBezTo>
                <a:cubicBezTo>
                  <a:pt x="833801" y="1656223"/>
                  <a:pt x="809415" y="1676036"/>
                  <a:pt x="786935" y="1697753"/>
                </a:cubicBezTo>
                <a:cubicBezTo>
                  <a:pt x="777029" y="1707279"/>
                  <a:pt x="769981" y="1720423"/>
                  <a:pt x="764267" y="1733188"/>
                </a:cubicBezTo>
                <a:cubicBezTo>
                  <a:pt x="749595" y="1766335"/>
                  <a:pt x="736452" y="1800246"/>
                  <a:pt x="722546" y="1833775"/>
                </a:cubicBezTo>
                <a:cubicBezTo>
                  <a:pt x="721212" y="1837013"/>
                  <a:pt x="717783" y="1839679"/>
                  <a:pt x="714925" y="1842158"/>
                </a:cubicBezTo>
                <a:cubicBezTo>
                  <a:pt x="684824" y="1866922"/>
                  <a:pt x="654535" y="1891497"/>
                  <a:pt x="624434" y="1916454"/>
                </a:cubicBezTo>
                <a:cubicBezTo>
                  <a:pt x="618720" y="1921216"/>
                  <a:pt x="614528" y="1928076"/>
                  <a:pt x="609004" y="1933219"/>
                </a:cubicBezTo>
                <a:cubicBezTo>
                  <a:pt x="601384" y="1940459"/>
                  <a:pt x="594143" y="1949603"/>
                  <a:pt x="584999" y="1953413"/>
                </a:cubicBezTo>
                <a:cubicBezTo>
                  <a:pt x="556234" y="1965224"/>
                  <a:pt x="543850" y="1987894"/>
                  <a:pt x="538516" y="2016469"/>
                </a:cubicBezTo>
                <a:cubicBezTo>
                  <a:pt x="533563" y="2042570"/>
                  <a:pt x="529371" y="2068669"/>
                  <a:pt x="523657" y="2094578"/>
                </a:cubicBezTo>
                <a:cubicBezTo>
                  <a:pt x="516799" y="2126201"/>
                  <a:pt x="509369" y="2157636"/>
                  <a:pt x="500986" y="2188879"/>
                </a:cubicBezTo>
                <a:cubicBezTo>
                  <a:pt x="497366" y="2202404"/>
                  <a:pt x="493176" y="2216692"/>
                  <a:pt x="485746" y="2228314"/>
                </a:cubicBezTo>
                <a:cubicBezTo>
                  <a:pt x="465171" y="2260890"/>
                  <a:pt x="451265" y="2295753"/>
                  <a:pt x="456789" y="2334044"/>
                </a:cubicBezTo>
                <a:cubicBezTo>
                  <a:pt x="461171" y="2364715"/>
                  <a:pt x="449931" y="2390434"/>
                  <a:pt x="432404" y="2409485"/>
                </a:cubicBezTo>
                <a:cubicBezTo>
                  <a:pt x="424450" y="2418154"/>
                  <a:pt x="418938" y="2426977"/>
                  <a:pt x="415303" y="2435913"/>
                </a:cubicBezTo>
                <a:lnTo>
                  <a:pt x="432404" y="2409486"/>
                </a:lnTo>
                <a:cubicBezTo>
                  <a:pt x="449931" y="2390435"/>
                  <a:pt x="461171" y="2364716"/>
                  <a:pt x="456789" y="2334045"/>
                </a:cubicBezTo>
                <a:cubicBezTo>
                  <a:pt x="451265" y="2295754"/>
                  <a:pt x="465171" y="2260891"/>
                  <a:pt x="485746" y="2228315"/>
                </a:cubicBezTo>
                <a:cubicBezTo>
                  <a:pt x="493176" y="2216693"/>
                  <a:pt x="497366" y="2202405"/>
                  <a:pt x="500986" y="2188880"/>
                </a:cubicBezTo>
                <a:cubicBezTo>
                  <a:pt x="509369" y="2157637"/>
                  <a:pt x="516799" y="2126202"/>
                  <a:pt x="523657" y="2094579"/>
                </a:cubicBezTo>
                <a:cubicBezTo>
                  <a:pt x="529371" y="2068670"/>
                  <a:pt x="533563" y="2042571"/>
                  <a:pt x="538516" y="2016470"/>
                </a:cubicBezTo>
                <a:cubicBezTo>
                  <a:pt x="543850" y="1987895"/>
                  <a:pt x="556234" y="1965225"/>
                  <a:pt x="584999" y="1953414"/>
                </a:cubicBezTo>
                <a:cubicBezTo>
                  <a:pt x="594143" y="1949604"/>
                  <a:pt x="601384" y="1940460"/>
                  <a:pt x="609004" y="1933220"/>
                </a:cubicBezTo>
                <a:cubicBezTo>
                  <a:pt x="614528" y="1928077"/>
                  <a:pt x="618720" y="1921217"/>
                  <a:pt x="624434" y="1916455"/>
                </a:cubicBezTo>
                <a:cubicBezTo>
                  <a:pt x="654535" y="1891498"/>
                  <a:pt x="684824" y="1866923"/>
                  <a:pt x="714925" y="1842159"/>
                </a:cubicBezTo>
                <a:cubicBezTo>
                  <a:pt x="717783" y="1839680"/>
                  <a:pt x="721212" y="1837014"/>
                  <a:pt x="722546" y="1833776"/>
                </a:cubicBezTo>
                <a:cubicBezTo>
                  <a:pt x="736452" y="1800247"/>
                  <a:pt x="749596" y="1766336"/>
                  <a:pt x="764267" y="1733189"/>
                </a:cubicBezTo>
                <a:cubicBezTo>
                  <a:pt x="769981" y="1720424"/>
                  <a:pt x="777029" y="1707280"/>
                  <a:pt x="786936" y="1697754"/>
                </a:cubicBezTo>
                <a:cubicBezTo>
                  <a:pt x="809416" y="1676037"/>
                  <a:pt x="833801" y="1656224"/>
                  <a:pt x="843517" y="1624981"/>
                </a:cubicBezTo>
                <a:cubicBezTo>
                  <a:pt x="846374" y="1615837"/>
                  <a:pt x="847899" y="1604979"/>
                  <a:pt x="845422" y="1596214"/>
                </a:cubicBezTo>
                <a:close/>
                <a:moveTo>
                  <a:pt x="798723" y="1459073"/>
                </a:moveTo>
                <a:lnTo>
                  <a:pt x="807941" y="1481572"/>
                </a:lnTo>
                <a:lnTo>
                  <a:pt x="798724" y="1459074"/>
                </a:lnTo>
                <a:close/>
                <a:moveTo>
                  <a:pt x="779530" y="1268758"/>
                </a:moveTo>
                <a:lnTo>
                  <a:pt x="774363" y="1286069"/>
                </a:lnTo>
                <a:cubicBezTo>
                  <a:pt x="759789" y="1306930"/>
                  <a:pt x="753550" y="1328552"/>
                  <a:pt x="752025" y="1350627"/>
                </a:cubicBezTo>
                <a:lnTo>
                  <a:pt x="757620" y="1413840"/>
                </a:lnTo>
                <a:lnTo>
                  <a:pt x="752026" y="1350628"/>
                </a:lnTo>
                <a:cubicBezTo>
                  <a:pt x="753550" y="1328553"/>
                  <a:pt x="759790" y="1306930"/>
                  <a:pt x="774363" y="1286070"/>
                </a:cubicBezTo>
                <a:cubicBezTo>
                  <a:pt x="777506" y="1281689"/>
                  <a:pt x="779078" y="1275402"/>
                  <a:pt x="779530" y="1268758"/>
                </a:cubicBezTo>
                <a:close/>
                <a:moveTo>
                  <a:pt x="837801" y="773035"/>
                </a:moveTo>
                <a:lnTo>
                  <a:pt x="829801" y="854379"/>
                </a:lnTo>
                <a:cubicBezTo>
                  <a:pt x="827515" y="878956"/>
                  <a:pt x="826753" y="903722"/>
                  <a:pt x="798747" y="915343"/>
                </a:cubicBezTo>
                <a:cubicBezTo>
                  <a:pt x="794365" y="917059"/>
                  <a:pt x="791127" y="922773"/>
                  <a:pt x="788269" y="927155"/>
                </a:cubicBezTo>
                <a:cubicBezTo>
                  <a:pt x="744261" y="994785"/>
                  <a:pt x="745405" y="1030980"/>
                  <a:pt x="791889" y="1097087"/>
                </a:cubicBezTo>
                <a:cubicBezTo>
                  <a:pt x="796651" y="1103945"/>
                  <a:pt x="800081" y="1118613"/>
                  <a:pt x="796271" y="1123185"/>
                </a:cubicBezTo>
                <a:cubicBezTo>
                  <a:pt x="780459" y="1142617"/>
                  <a:pt x="773411" y="1162954"/>
                  <a:pt x="771553" y="1184029"/>
                </a:cubicBezTo>
                <a:cubicBezTo>
                  <a:pt x="773411" y="1162954"/>
                  <a:pt x="780460" y="1142618"/>
                  <a:pt x="796272" y="1123186"/>
                </a:cubicBezTo>
                <a:cubicBezTo>
                  <a:pt x="800082" y="1118614"/>
                  <a:pt x="796652" y="1103946"/>
                  <a:pt x="791890" y="1097088"/>
                </a:cubicBezTo>
                <a:cubicBezTo>
                  <a:pt x="745406" y="1030981"/>
                  <a:pt x="744262" y="994786"/>
                  <a:pt x="788270" y="927156"/>
                </a:cubicBezTo>
                <a:cubicBezTo>
                  <a:pt x="791128" y="922774"/>
                  <a:pt x="794366" y="917060"/>
                  <a:pt x="798748" y="915344"/>
                </a:cubicBezTo>
                <a:cubicBezTo>
                  <a:pt x="826753" y="903723"/>
                  <a:pt x="827515" y="878957"/>
                  <a:pt x="829801" y="854380"/>
                </a:cubicBezTo>
                <a:cubicBezTo>
                  <a:pt x="832277" y="827330"/>
                  <a:pt x="835515" y="800277"/>
                  <a:pt x="837801" y="773036"/>
                </a:cubicBezTo>
                <a:close/>
                <a:moveTo>
                  <a:pt x="782400" y="517851"/>
                </a:moveTo>
                <a:lnTo>
                  <a:pt x="791317" y="556047"/>
                </a:lnTo>
                <a:cubicBezTo>
                  <a:pt x="793413" y="564048"/>
                  <a:pt x="798937" y="572622"/>
                  <a:pt x="797795" y="580050"/>
                </a:cubicBezTo>
                <a:cubicBezTo>
                  <a:pt x="794461" y="601578"/>
                  <a:pt x="796890" y="622201"/>
                  <a:pt x="801176" y="642537"/>
                </a:cubicBezTo>
                <a:lnTo>
                  <a:pt x="813700" y="694928"/>
                </a:lnTo>
                <a:lnTo>
                  <a:pt x="801177" y="642538"/>
                </a:lnTo>
                <a:cubicBezTo>
                  <a:pt x="796891" y="622201"/>
                  <a:pt x="794462" y="601579"/>
                  <a:pt x="797796" y="580051"/>
                </a:cubicBezTo>
                <a:cubicBezTo>
                  <a:pt x="798938" y="572623"/>
                  <a:pt x="793414" y="564049"/>
                  <a:pt x="791318" y="556048"/>
                </a:cubicBezTo>
                <a:close/>
                <a:moveTo>
                  <a:pt x="783887" y="313533"/>
                </a:moveTo>
                <a:lnTo>
                  <a:pt x="786245" y="324058"/>
                </a:lnTo>
                <a:cubicBezTo>
                  <a:pt x="786031" y="328964"/>
                  <a:pt x="785126" y="334584"/>
                  <a:pt x="784459" y="338870"/>
                </a:cubicBezTo>
                <a:cubicBezTo>
                  <a:pt x="781601" y="357921"/>
                  <a:pt x="774363" y="376781"/>
                  <a:pt x="774553" y="395640"/>
                </a:cubicBezTo>
                <a:lnTo>
                  <a:pt x="778363" y="367328"/>
                </a:lnTo>
                <a:cubicBezTo>
                  <a:pt x="780506" y="357874"/>
                  <a:pt x="783031" y="348396"/>
                  <a:pt x="784460" y="338871"/>
                </a:cubicBezTo>
                <a:cubicBezTo>
                  <a:pt x="785794" y="330299"/>
                  <a:pt x="788080" y="316390"/>
                  <a:pt x="783888" y="313534"/>
                </a:cubicBezTo>
                <a:close/>
                <a:moveTo>
                  <a:pt x="761560" y="281568"/>
                </a:moveTo>
                <a:lnTo>
                  <a:pt x="766454" y="295415"/>
                </a:lnTo>
                <a:lnTo>
                  <a:pt x="766455" y="295415"/>
                </a:lnTo>
                <a:close/>
                <a:moveTo>
                  <a:pt x="774880" y="24486"/>
                </a:moveTo>
                <a:lnTo>
                  <a:pt x="777142" y="74129"/>
                </a:lnTo>
                <a:cubicBezTo>
                  <a:pt x="775758" y="100174"/>
                  <a:pt x="771253" y="125876"/>
                  <a:pt x="767023" y="151569"/>
                </a:cubicBezTo>
                <a:lnTo>
                  <a:pt x="766824" y="153388"/>
                </a:lnTo>
                <a:lnTo>
                  <a:pt x="763010" y="177271"/>
                </a:lnTo>
                <a:lnTo>
                  <a:pt x="758551" y="228944"/>
                </a:lnTo>
                <a:lnTo>
                  <a:pt x="766824" y="153388"/>
                </a:lnTo>
                <a:lnTo>
                  <a:pt x="771220" y="125861"/>
                </a:lnTo>
                <a:cubicBezTo>
                  <a:pt x="773910" y="108703"/>
                  <a:pt x="776220" y="91492"/>
                  <a:pt x="777143" y="74129"/>
                </a:cubicBezTo>
                <a:close/>
                <a:moveTo>
                  <a:pt x="313353" y="0"/>
                </a:moveTo>
                <a:lnTo>
                  <a:pt x="777461" y="0"/>
                </a:lnTo>
                <a:lnTo>
                  <a:pt x="774743" y="21486"/>
                </a:lnTo>
                <a:lnTo>
                  <a:pt x="777461" y="1"/>
                </a:lnTo>
                <a:lnTo>
                  <a:pt x="2874276" y="2"/>
                </a:lnTo>
                <a:lnTo>
                  <a:pt x="2874276" y="0"/>
                </a:lnTo>
                <a:lnTo>
                  <a:pt x="7959505" y="0"/>
                </a:lnTo>
                <a:lnTo>
                  <a:pt x="7959505" y="6858000"/>
                </a:lnTo>
                <a:lnTo>
                  <a:pt x="4543953" y="6858000"/>
                </a:lnTo>
                <a:lnTo>
                  <a:pt x="4543953" y="6858002"/>
                </a:lnTo>
                <a:lnTo>
                  <a:pt x="284400" y="6858002"/>
                </a:lnTo>
                <a:lnTo>
                  <a:pt x="284400" y="6858001"/>
                </a:lnTo>
                <a:lnTo>
                  <a:pt x="112147" y="6858001"/>
                </a:lnTo>
                <a:lnTo>
                  <a:pt x="102447" y="6815516"/>
                </a:lnTo>
                <a:cubicBezTo>
                  <a:pt x="96923" y="6793035"/>
                  <a:pt x="87016" y="6771319"/>
                  <a:pt x="83396" y="6748458"/>
                </a:cubicBezTo>
                <a:cubicBezTo>
                  <a:pt x="74824" y="6694164"/>
                  <a:pt x="68728" y="6639488"/>
                  <a:pt x="61870" y="6584812"/>
                </a:cubicBezTo>
                <a:cubicBezTo>
                  <a:pt x="54821" y="6528424"/>
                  <a:pt x="47391" y="6472225"/>
                  <a:pt x="41105" y="6415833"/>
                </a:cubicBezTo>
                <a:cubicBezTo>
                  <a:pt x="37865" y="6384972"/>
                  <a:pt x="37295" y="6353919"/>
                  <a:pt x="34247" y="6323058"/>
                </a:cubicBezTo>
                <a:cubicBezTo>
                  <a:pt x="31579" y="6296005"/>
                  <a:pt x="26626" y="6269144"/>
                  <a:pt x="23386" y="6242093"/>
                </a:cubicBezTo>
                <a:cubicBezTo>
                  <a:pt x="20720" y="6218660"/>
                  <a:pt x="19196" y="6195037"/>
                  <a:pt x="16528" y="6171605"/>
                </a:cubicBezTo>
                <a:cubicBezTo>
                  <a:pt x="12148" y="6134075"/>
                  <a:pt x="7194" y="6096736"/>
                  <a:pt x="2622" y="6059397"/>
                </a:cubicBezTo>
                <a:lnTo>
                  <a:pt x="0" y="6041769"/>
                </a:lnTo>
                <a:lnTo>
                  <a:pt x="0" y="6000937"/>
                </a:lnTo>
                <a:lnTo>
                  <a:pt x="3670" y="5957595"/>
                </a:lnTo>
                <a:lnTo>
                  <a:pt x="0" y="5912511"/>
                </a:lnTo>
                <a:lnTo>
                  <a:pt x="0" y="5886401"/>
                </a:lnTo>
                <a:lnTo>
                  <a:pt x="1098" y="5864318"/>
                </a:lnTo>
                <a:cubicBezTo>
                  <a:pt x="7576" y="5839361"/>
                  <a:pt x="16720" y="5815169"/>
                  <a:pt x="24720" y="5790592"/>
                </a:cubicBezTo>
                <a:cubicBezTo>
                  <a:pt x="25672" y="5787924"/>
                  <a:pt x="25864" y="5784686"/>
                  <a:pt x="26434" y="5781830"/>
                </a:cubicBezTo>
                <a:cubicBezTo>
                  <a:pt x="29675" y="5765635"/>
                  <a:pt x="32913" y="5749634"/>
                  <a:pt x="35771" y="5733440"/>
                </a:cubicBezTo>
                <a:cubicBezTo>
                  <a:pt x="37295" y="5724678"/>
                  <a:pt x="37485" y="5715723"/>
                  <a:pt x="38819" y="5706959"/>
                </a:cubicBezTo>
                <a:cubicBezTo>
                  <a:pt x="44153" y="5673050"/>
                  <a:pt x="35199" y="5635711"/>
                  <a:pt x="58250" y="5606372"/>
                </a:cubicBezTo>
                <a:cubicBezTo>
                  <a:pt x="73110" y="5587321"/>
                  <a:pt x="69680" y="5568842"/>
                  <a:pt x="67394" y="5548460"/>
                </a:cubicBezTo>
                <a:cubicBezTo>
                  <a:pt x="65680" y="5533027"/>
                  <a:pt x="66252" y="5517215"/>
                  <a:pt x="66060" y="5501594"/>
                </a:cubicBezTo>
                <a:cubicBezTo>
                  <a:pt x="65490" y="5474161"/>
                  <a:pt x="65298" y="5446728"/>
                  <a:pt x="64346" y="5419295"/>
                </a:cubicBezTo>
                <a:cubicBezTo>
                  <a:pt x="63966" y="5410531"/>
                  <a:pt x="59202" y="5401579"/>
                  <a:pt x="59964" y="5393005"/>
                </a:cubicBezTo>
                <a:cubicBezTo>
                  <a:pt x="63584" y="5353379"/>
                  <a:pt x="69300" y="5313754"/>
                  <a:pt x="72538" y="5274129"/>
                </a:cubicBezTo>
                <a:cubicBezTo>
                  <a:pt x="74442" y="5251650"/>
                  <a:pt x="70824" y="5228597"/>
                  <a:pt x="73490" y="5206308"/>
                </a:cubicBezTo>
                <a:cubicBezTo>
                  <a:pt x="76538" y="5180591"/>
                  <a:pt x="84348" y="5155445"/>
                  <a:pt x="89113" y="5129916"/>
                </a:cubicBezTo>
                <a:cubicBezTo>
                  <a:pt x="90445" y="5122867"/>
                  <a:pt x="88731" y="5115057"/>
                  <a:pt x="88351" y="5107627"/>
                </a:cubicBezTo>
                <a:cubicBezTo>
                  <a:pt x="87968" y="5099245"/>
                  <a:pt x="87206" y="5091052"/>
                  <a:pt x="87016" y="5082670"/>
                </a:cubicBezTo>
                <a:cubicBezTo>
                  <a:pt x="86634" y="5057141"/>
                  <a:pt x="87206" y="5031614"/>
                  <a:pt x="85872" y="5006086"/>
                </a:cubicBezTo>
                <a:cubicBezTo>
                  <a:pt x="85110" y="4990465"/>
                  <a:pt x="77300" y="4974082"/>
                  <a:pt x="80158" y="4959602"/>
                </a:cubicBezTo>
                <a:cubicBezTo>
                  <a:pt x="85682" y="4930075"/>
                  <a:pt x="73300" y="4900546"/>
                  <a:pt x="83586" y="4871019"/>
                </a:cubicBezTo>
                <a:cubicBezTo>
                  <a:pt x="86634" y="4861873"/>
                  <a:pt x="79014" y="4849300"/>
                  <a:pt x="78634" y="4838250"/>
                </a:cubicBezTo>
                <a:cubicBezTo>
                  <a:pt x="77682" y="4810627"/>
                  <a:pt x="77872" y="4783004"/>
                  <a:pt x="78062" y="4755381"/>
                </a:cubicBezTo>
                <a:cubicBezTo>
                  <a:pt x="78252" y="4730614"/>
                  <a:pt x="75586" y="4704895"/>
                  <a:pt x="80920" y="4681083"/>
                </a:cubicBezTo>
                <a:cubicBezTo>
                  <a:pt x="86634" y="4656126"/>
                  <a:pt x="85872" y="4633647"/>
                  <a:pt x="79396" y="4609452"/>
                </a:cubicBezTo>
                <a:cubicBezTo>
                  <a:pt x="75014" y="4592878"/>
                  <a:pt x="74442" y="4575351"/>
                  <a:pt x="73110" y="4558207"/>
                </a:cubicBezTo>
                <a:cubicBezTo>
                  <a:pt x="71586" y="4539728"/>
                  <a:pt x="75586" y="4519343"/>
                  <a:pt x="69300" y="4502579"/>
                </a:cubicBezTo>
                <a:cubicBezTo>
                  <a:pt x="50629" y="4452665"/>
                  <a:pt x="46629" y="4401419"/>
                  <a:pt x="46629" y="4349222"/>
                </a:cubicBezTo>
                <a:cubicBezTo>
                  <a:pt x="46629" y="4339695"/>
                  <a:pt x="49295" y="4329979"/>
                  <a:pt x="52153" y="4320837"/>
                </a:cubicBezTo>
                <a:cubicBezTo>
                  <a:pt x="69300" y="4267493"/>
                  <a:pt x="67776" y="4213961"/>
                  <a:pt x="57297" y="4159667"/>
                </a:cubicBezTo>
                <a:cubicBezTo>
                  <a:pt x="55011" y="4148427"/>
                  <a:pt x="54629" y="4135854"/>
                  <a:pt x="56915" y="4124614"/>
                </a:cubicBezTo>
                <a:cubicBezTo>
                  <a:pt x="63584" y="4092989"/>
                  <a:pt x="74634" y="4062318"/>
                  <a:pt x="79396" y="4030503"/>
                </a:cubicBezTo>
                <a:cubicBezTo>
                  <a:pt x="87206" y="3977925"/>
                  <a:pt x="60918" y="3932394"/>
                  <a:pt x="43771" y="3885338"/>
                </a:cubicBezTo>
                <a:cubicBezTo>
                  <a:pt x="31627" y="3851761"/>
                  <a:pt x="8016" y="3821935"/>
                  <a:pt x="426" y="3786777"/>
                </a:cubicBezTo>
                <a:lnTo>
                  <a:pt x="0" y="3773897"/>
                </a:lnTo>
                <a:lnTo>
                  <a:pt x="0" y="3393882"/>
                </a:lnTo>
                <a:lnTo>
                  <a:pt x="11838" y="3359516"/>
                </a:lnTo>
                <a:cubicBezTo>
                  <a:pt x="14434" y="3346205"/>
                  <a:pt x="14910" y="3332774"/>
                  <a:pt x="12910" y="3318771"/>
                </a:cubicBezTo>
                <a:cubicBezTo>
                  <a:pt x="12243" y="3314104"/>
                  <a:pt x="9909" y="3308770"/>
                  <a:pt x="6718" y="3304079"/>
                </a:cubicBezTo>
                <a:lnTo>
                  <a:pt x="0" y="3297657"/>
                </a:lnTo>
                <a:lnTo>
                  <a:pt x="0" y="3207867"/>
                </a:lnTo>
                <a:lnTo>
                  <a:pt x="15553" y="3186771"/>
                </a:lnTo>
                <a:cubicBezTo>
                  <a:pt x="28483" y="3162329"/>
                  <a:pt x="30484" y="3134647"/>
                  <a:pt x="36341" y="3107500"/>
                </a:cubicBezTo>
                <a:cubicBezTo>
                  <a:pt x="41105" y="3085403"/>
                  <a:pt x="41295" y="3064827"/>
                  <a:pt x="38057" y="3042728"/>
                </a:cubicBezTo>
                <a:cubicBezTo>
                  <a:pt x="30817" y="2994722"/>
                  <a:pt x="41105" y="2948047"/>
                  <a:pt x="54249" y="2901943"/>
                </a:cubicBezTo>
                <a:cubicBezTo>
                  <a:pt x="63012" y="2871462"/>
                  <a:pt x="68346" y="2840219"/>
                  <a:pt x="77300" y="2809930"/>
                </a:cubicBezTo>
                <a:cubicBezTo>
                  <a:pt x="84158" y="2787259"/>
                  <a:pt x="92351" y="2764590"/>
                  <a:pt x="103399" y="2743826"/>
                </a:cubicBezTo>
                <a:cubicBezTo>
                  <a:pt x="119594" y="2713723"/>
                  <a:pt x="143978" y="2687436"/>
                  <a:pt x="137500" y="2649143"/>
                </a:cubicBezTo>
                <a:cubicBezTo>
                  <a:pt x="131786" y="2615421"/>
                  <a:pt x="143786" y="2584942"/>
                  <a:pt x="155217" y="2554079"/>
                </a:cubicBezTo>
                <a:cubicBezTo>
                  <a:pt x="163599" y="2531409"/>
                  <a:pt x="172173" y="2508742"/>
                  <a:pt x="177507" y="2485307"/>
                </a:cubicBezTo>
                <a:cubicBezTo>
                  <a:pt x="183794" y="2457492"/>
                  <a:pt x="181126" y="2426059"/>
                  <a:pt x="192748" y="2401292"/>
                </a:cubicBezTo>
                <a:cubicBezTo>
                  <a:pt x="204940" y="2375383"/>
                  <a:pt x="196748" y="2353859"/>
                  <a:pt x="193318" y="2330806"/>
                </a:cubicBezTo>
                <a:cubicBezTo>
                  <a:pt x="187984" y="2294039"/>
                  <a:pt x="178077" y="2257459"/>
                  <a:pt x="190652" y="2220312"/>
                </a:cubicBezTo>
                <a:cubicBezTo>
                  <a:pt x="205892" y="2175163"/>
                  <a:pt x="222275" y="2130393"/>
                  <a:pt x="236753" y="2085054"/>
                </a:cubicBezTo>
                <a:cubicBezTo>
                  <a:pt x="242280" y="2067525"/>
                  <a:pt x="244566" y="2048668"/>
                  <a:pt x="247042" y="2030378"/>
                </a:cubicBezTo>
                <a:cubicBezTo>
                  <a:pt x="249138" y="2013043"/>
                  <a:pt x="243804" y="1992279"/>
                  <a:pt x="251804" y="1978940"/>
                </a:cubicBezTo>
                <a:cubicBezTo>
                  <a:pt x="272379" y="1944649"/>
                  <a:pt x="282475" y="1909408"/>
                  <a:pt x="282475" y="1869780"/>
                </a:cubicBezTo>
                <a:cubicBezTo>
                  <a:pt x="282475" y="1854920"/>
                  <a:pt x="291049" y="1840441"/>
                  <a:pt x="292573" y="1825393"/>
                </a:cubicBezTo>
                <a:cubicBezTo>
                  <a:pt x="294477" y="1804816"/>
                  <a:pt x="299622" y="1781194"/>
                  <a:pt x="292381" y="1763287"/>
                </a:cubicBezTo>
                <a:cubicBezTo>
                  <a:pt x="275237" y="1721185"/>
                  <a:pt x="289525" y="1687086"/>
                  <a:pt x="306480" y="1650317"/>
                </a:cubicBezTo>
                <a:cubicBezTo>
                  <a:pt x="323244" y="1614120"/>
                  <a:pt x="336579" y="1576019"/>
                  <a:pt x="347629" y="1537537"/>
                </a:cubicBezTo>
                <a:cubicBezTo>
                  <a:pt x="351629" y="1523059"/>
                  <a:pt x="344961" y="1505724"/>
                  <a:pt x="343629" y="1489720"/>
                </a:cubicBezTo>
                <a:cubicBezTo>
                  <a:pt x="343247" y="1484004"/>
                  <a:pt x="342675" y="1477717"/>
                  <a:pt x="344581" y="1472575"/>
                </a:cubicBezTo>
                <a:cubicBezTo>
                  <a:pt x="362870" y="1422854"/>
                  <a:pt x="376776" y="1372368"/>
                  <a:pt x="367252" y="1318456"/>
                </a:cubicBezTo>
                <a:cubicBezTo>
                  <a:pt x="366298" y="1313504"/>
                  <a:pt x="368394" y="1307978"/>
                  <a:pt x="369728" y="1303024"/>
                </a:cubicBezTo>
                <a:cubicBezTo>
                  <a:pt x="376586" y="1278829"/>
                  <a:pt x="387444" y="1255206"/>
                  <a:pt x="389921" y="1230633"/>
                </a:cubicBezTo>
                <a:cubicBezTo>
                  <a:pt x="396017" y="1170051"/>
                  <a:pt x="398495" y="1109091"/>
                  <a:pt x="402495" y="1048125"/>
                </a:cubicBezTo>
                <a:cubicBezTo>
                  <a:pt x="402685" y="1044315"/>
                  <a:pt x="402685" y="1040315"/>
                  <a:pt x="404019" y="1036887"/>
                </a:cubicBezTo>
                <a:cubicBezTo>
                  <a:pt x="412211" y="1014406"/>
                  <a:pt x="409543" y="994785"/>
                  <a:pt x="393923" y="975733"/>
                </a:cubicBezTo>
                <a:cubicBezTo>
                  <a:pt x="387064" y="967350"/>
                  <a:pt x="383444" y="955920"/>
                  <a:pt x="379634" y="945444"/>
                </a:cubicBezTo>
                <a:cubicBezTo>
                  <a:pt x="373918" y="930011"/>
                  <a:pt x="368394" y="914200"/>
                  <a:pt x="364774" y="898198"/>
                </a:cubicBezTo>
                <a:cubicBezTo>
                  <a:pt x="361346" y="882384"/>
                  <a:pt x="356583" y="865430"/>
                  <a:pt x="359250" y="850189"/>
                </a:cubicBezTo>
                <a:cubicBezTo>
                  <a:pt x="364012" y="822756"/>
                  <a:pt x="374680" y="796655"/>
                  <a:pt x="381730" y="769605"/>
                </a:cubicBezTo>
                <a:cubicBezTo>
                  <a:pt x="384206" y="760270"/>
                  <a:pt x="383824" y="749982"/>
                  <a:pt x="384016" y="740268"/>
                </a:cubicBezTo>
                <a:cubicBezTo>
                  <a:pt x="384586" y="717977"/>
                  <a:pt x="379062" y="695116"/>
                  <a:pt x="394875" y="674923"/>
                </a:cubicBezTo>
                <a:cubicBezTo>
                  <a:pt x="409733" y="656255"/>
                  <a:pt x="405353" y="637392"/>
                  <a:pt x="394113" y="617772"/>
                </a:cubicBezTo>
                <a:cubicBezTo>
                  <a:pt x="386110" y="603673"/>
                  <a:pt x="379824" y="587672"/>
                  <a:pt x="376776" y="571860"/>
                </a:cubicBezTo>
                <a:cubicBezTo>
                  <a:pt x="372586" y="550141"/>
                  <a:pt x="370870" y="528615"/>
                  <a:pt x="373348" y="505182"/>
                </a:cubicBezTo>
                <a:cubicBezTo>
                  <a:pt x="375062" y="488607"/>
                  <a:pt x="375824" y="475081"/>
                  <a:pt x="385920" y="462126"/>
                </a:cubicBezTo>
                <a:cubicBezTo>
                  <a:pt x="387444" y="460032"/>
                  <a:pt x="387826" y="456222"/>
                  <a:pt x="387634" y="453364"/>
                </a:cubicBezTo>
                <a:cubicBezTo>
                  <a:pt x="384396" y="415835"/>
                  <a:pt x="386110" y="378686"/>
                  <a:pt x="388399" y="340774"/>
                </a:cubicBezTo>
                <a:cubicBezTo>
                  <a:pt x="391445" y="292579"/>
                  <a:pt x="382492" y="241901"/>
                  <a:pt x="350487" y="200182"/>
                </a:cubicBezTo>
                <a:cubicBezTo>
                  <a:pt x="345723" y="194085"/>
                  <a:pt x="343629" y="184941"/>
                  <a:pt x="342485" y="176939"/>
                </a:cubicBezTo>
                <a:cubicBezTo>
                  <a:pt x="337533" y="139219"/>
                  <a:pt x="334103" y="101308"/>
                  <a:pt x="328579" y="63587"/>
                </a:cubicBezTo>
                <a:cubicBezTo>
                  <a:pt x="325530" y="43012"/>
                  <a:pt x="322862" y="21486"/>
                  <a:pt x="314480" y="2817"/>
                </a:cubicBezTo>
                <a:close/>
              </a:path>
            </a:pathLst>
          </a:cu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64DEED3-BC52-4F15-8426-D33275CB0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78284" y="-1"/>
            <a:ext cx="874716" cy="6858001"/>
            <a:chOff x="7620000" y="-1"/>
            <a:chExt cx="874716" cy="685800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37D94AD-9CD7-4F7F-B13A-399B37840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F6D3FDC-6FDD-4615-B246-1FC651E95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01381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</Words>
  <Application>Microsoft Office PowerPoint</Application>
  <PresentationFormat>Широкоэкранный</PresentationFormat>
  <Paragraphs>8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Arial Nova Cond</vt:lpstr>
      <vt:lpstr>Impact</vt:lpstr>
      <vt:lpstr>TornVTI</vt:lpstr>
      <vt:lpstr>Холодная война</vt:lpstr>
      <vt:lpstr>Презентация PowerPoint</vt:lpstr>
      <vt:lpstr>"Длинная телеграмма" Кеннана</vt:lpstr>
      <vt:lpstr>1946-1953: начало противостояния</vt:lpstr>
      <vt:lpstr>1953-1962 : оттепель</vt:lpstr>
      <vt:lpstr>1962-1979 : "Разрядка"</vt:lpstr>
      <vt:lpstr>1979-1987: новый виток противостояния</vt:lpstr>
      <vt:lpstr>Завершение холодной войны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</dc:creator>
  <cp:lastModifiedBy>Алексей Дрозд</cp:lastModifiedBy>
  <cp:revision>76</cp:revision>
  <dcterms:created xsi:type="dcterms:W3CDTF">2022-05-04T11:53:14Z</dcterms:created>
  <dcterms:modified xsi:type="dcterms:W3CDTF">2022-05-04T12:24:11Z</dcterms:modified>
</cp:coreProperties>
</file>

<file path=docProps/thumbnail.jpeg>
</file>